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319" r:id="rId5"/>
    <p:sldId id="292" r:id="rId6"/>
    <p:sldId id="293" r:id="rId7"/>
    <p:sldId id="285" r:id="rId8"/>
    <p:sldId id="318" r:id="rId9"/>
    <p:sldId id="267" r:id="rId10"/>
    <p:sldId id="286" r:id="rId11"/>
    <p:sldId id="308" r:id="rId12"/>
    <p:sldId id="309" r:id="rId13"/>
    <p:sldId id="312" r:id="rId14"/>
    <p:sldId id="310" r:id="rId15"/>
    <p:sldId id="311" r:id="rId16"/>
    <p:sldId id="313" r:id="rId17"/>
    <p:sldId id="314" r:id="rId18"/>
    <p:sldId id="324" r:id="rId19"/>
    <p:sldId id="320" r:id="rId20"/>
    <p:sldId id="321" r:id="rId21"/>
    <p:sldId id="322" r:id="rId22"/>
    <p:sldId id="32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0:37.054"/>
    </inkml:context>
    <inkml:brush xml:id="br0">
      <inkml:brushProperty name="width" value="0.05" units="cm"/>
      <inkml:brushProperty name="height" value="0.05" units="cm"/>
      <inkml:brushProperty name="color" value="#BAEEF4"/>
    </inkml:brush>
  </inkml:definitions>
  <inkml:trace contextRef="#ctx0" brushRef="#br0">55 41 328 0 0,'0'0'2148'0'0,"-18"-22"6211"0"0,7 8-6319 0 0,4 9-2536 0 0,6 5 170 0 0,0 0 0 0 0,0 0 0 0 0,0 0 0 0 0,0 1 0 0 0,0-1 1 0 0,0 0-1 0 0,0 0 0 0 0,0 1 0 0 0,1-1 0 0 0,-1 1 0 0 0,0-1 0 0 0,0 1 0 0 0,0-1 0 0 0,1 1 1 0 0,-1-1-1 0 0,0 1 0 0 0,0 0 0 0 0,1-1 0 0 0,-1 1 0 0 0,0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4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48 1656 0 0,'-52'-20'13897'0'0,"74"20"-13621"0"0,985 11 549 0 0,-577-19-800 0 0,54-2 44 0 0,-461 10-70 0 0,80-5-27 0 0,-36 1 43 0 0,-17-1-1 0 0,-47 5-25 0 0,0 0 12 0 0,8-2 9 0 0,-9 2 18 0 0,15-2-76 0 0,2-1-936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5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1260 0 0,'9'-8'9319'0'0,"-8"7"-9238"0"0,153 6 3438 0 0,41 0-2333 0 0,-129-7-1011 0 0,245 1 93 0 0,-135 1-457 0 0,180 6 178 0 0,-249-6 62 0 0,445 5 539 0 0,-549-5-589 0 0,2 0 14 0 0,35 0 61 0 0,-37 0-60 0 0,20 0 12 0 0,27-7-499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7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9 1736 0 0,'-5'-5'10177'0'0,"78"2"-9563"0"0,126 11 0 0 0,-145-4-450 0 0,848 41 720 0 0,-503-42-793 0 0,-198-4-70 0 0,-129 2 74 0 0,-36 0-65 0 0,1-1-1 0 0,-1-1 0 0 0,71-13 0 0 0,-45 4-5 0 0,-59 9-2 0 0,55-9 35 0 0,2-6-54 0 0,-58 15 79 0 0,9-2-210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9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 1044 0 0,'0'0'11484'0'0,"20"-4"-11122"0"0,298 9 280 0 0,-188-6-617 0 0,992 1 98 0 0,-958 0-80 0 0,320-4 190 0 0,-267-8-115 0 0,-198 12-117 0 0,19 0-6 0 0,-34 0 0 0 0,56-6 21 0 0,-7 1 32 0 0,-39 5-55 0 0,-11 0 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0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 1 148 0 0,'-27'-1'10457'0'0,"45"6"-9457"0"0,-18-5-1003 0 0,105 18 1007 0 0,155 8 0 0 0,1-1-560 0 0,-35 0 210 0 0,319-7 1 0 0,-131-22-456 0 0,-298 2-69 0 0,-112 2-123 0 0,55-2 846 0 0,22-9-1364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2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 9 1080 0 0,'-4'0'2929'0'0,"-64"-7"6977"0"0,105 5-9318 0 0,329 16 1054 0 0,-4-1-771 0 0,459 0 194 0 0,-645-15-858 0 0,195 0-24 0 0,-357 2-172 0 0,122-3 96 0 0,-133 2-114 0 0,1 1-7 0 0,10 0 22 0 0,-10 0-6 0 0,15 2 78 0 0,21-5 1252 0 0,-23 4-2884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7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32 151 16 0 0,'-32'-23'15051'0'0,"33"22"-14996"0"0,20-10 451 0 0,27 0-791 0 0,-47 11 375 0 0,6-2-85 0 0,57-11 18 0 0,93-6 12 0 0,-65 11-53 0 0,7 2 25 0 0,303-10-70 0 0,-114 9 131 0 0,-214 5-61 0 0,53 2 6 0 0,12 2 10 0 0,-63 1-19 0 0,-72-3-1 0 0,20 2-36 0 0,-8-2 36 0 0,-9 0 5 0 0,5 2 1 0 0,2 0-8 0 0,41-3 6 0 0,-47 0-19 0 0,-1 0 13 0 0,0 0 0 0 0,0 1 0 0 0,0-1-1 0 0,0 1 1 0 0,-1 1 0 0 0,13 1 0 0 0,22 0 0 0 0,87 0 16 0 0,-125-2-35 0 0,2-2 22 0 0,-1 1 1 0 0,1 0-1 0 0,0 1 1 0 0,-1-1 0 0 0,1 1-1 0 0,0 0 1 0 0,6 1-1 0 0,6-1-16 0 0,114-11-26 0 0,-127 11-2 0 0,54-6 116 0 0,-18 3-56 0 0,-36 3-25 0 0,0 0 2 0 0,46-6 16 0 0,-46 5-13 0 0,46-10 3 0 0,-30 9-1390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8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96 496 0 0,'-102'5'11316'0'0,"122"-4"-10482"0"0,34-2-610 0 0,709-32 1597 0 0,-123 10-1555 0 0,-339 6-230 0 0,-216 16-24 0 0,-32-1-16 0 0,176-13 28 0 0,-226 14-24 0 0,0 1 2 0 0,12 0-7 0 0,47-3 12 0 0,23-3 9 0 0,-82 6-13 0 0,0 0-26 0 0,9 0 25 0 0,10 9-1073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9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99 700 0 0,'-48'-18'10570'0'0,"61"11"-10013"0"0,211 12 886 0 0,-47-3-1206 0 0,254 3-24 0 0,-270-6-178 0 0,187-12 0 0 0,-244 7-44 0 0,143-14 277 0 0,-188 13 36 0 0,-23 4-184 0 0,56-14 1 0 0,-76 14 26 0 0,0 0 0 0 0,28 0 0 0 0,-17 1 156 0 0,-24 1-242 0 0,33-5 19 0 0,-27 6-184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0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84 1264 0 0,'-21'-11'9534'0'0,"22"10"-9478"0"0,1 0-1 0 0,0 0 1 0 0,-1 0-1 0 0,1 0 0 0 0,0 0 1 0 0,0 0-1 0 0,0 0 1 0 0,-1 1-1 0 0,1-1 0 0 0,0 1 1 0 0,0-1-1 0 0,0 1 1 0 0,0 0-1 0 0,4 0 0 0 0,42-2 422 0 0,-24 2-286 0 0,759-6 1481 0 0,-227 11-1554 0 0,-452-5-103 0 0,-51 1-7 0 0,142-7 69 0 0,-111 6-60 0 0,-28-1 519 0 0,93-13 0 0 0,-112 9-499 0 0,-34 5-27 0 0,53-11 128 0 0,3-2-116 0 0,-56 12-12 0 0,24-4-6 0 0,-24 5 8 0 0,6-5 40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2:01.4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6 908 0 0,'14'0'13218'0'0,"98"5"-12507"0"0,-108-5-644 0 0,0 0-80 0 0,10 0 65 0 0,-10 0-72 0 0,0 0 66 0 0,65-5 130 0 0,-66 5-196 0 0,21 0 73 0 0,36-5-25 0 0,111 6-1 0 0,-168-1-61 0 0,16 2 27 0 0,65 3 24 0 0,-81-5 15 0 0,26 3-75 0 0,2 1 65 0 0,-27-3 13 0 0,19 1-47 0 0,28 8 9 0 0,1-3 1 0 0,0-2-1 0 0,0-2 0 0 0,54-5 0 0 0,-41 2 23 0 0,-62 0 46 0 0,1 0 20 0 0,62 8 155 0 0,-64-7-264 0 0,35 5 122 0 0,3-5-66 0 0,32 4-35 0 0,-69-5 2 0 0,58 9-16 0 0,-58-9 10 0 0,11-1 13 0 0,-7 1-4 0 0,1-1-1 0 0,-1 1 1 0 0,0 0-1 0 0,0 1 1 0 0,1 0 0 0 0,-1 0-1 0 0,12 4 1 0 0,56 2 12 0 0,-43-4-22 0 0,-29-2 7 0 0,21 1 18 0 0,21 1-19 0 0,24 2 4 0 0,-65-5-10 0 0,33 2 2 0 0,-23-2 2 0 0,-8 0 8 0 0,8 0 1 0 0,-11 0 4 0 0,1 0 0 0 0,10 0-8 0 0,-2 2-5 0 0,21-4-16 0 0,3 0 18 0 0,-8 1 0 0 0,-25 1-3 0 0,28-2 17 0 0,-28 2 3 0 0,20 0-12 0 0,-13-2-4 0 0,-7 2 7 0 0,50-9 503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2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47 64 0 0,'-17'-2'8211'0'0,"71"-2"-3702"0"0,59-4-4117 0 0,52 3 203 0 0,612-11 364 0 0,-299 24-928 0 0,-158-20 155 0 0,-243 6 33 0 0,-74 6-166 0 0,36-2 381 0 0,21 2-76 0 0,-57 1-650 0 0,23 0-1406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3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90 700 0 0,'-12'-17'9818'0'0,"9"11"-9014"0"0,258-9 1194 0 0,-88 5-1606 0 0,184 12 1 0 0,-109 3-321 0 0,-6 1 89 0 0,130-3 96 0 0,108-28 49 0 0,-395 22-38 0 0,-76 2-131 0 0,1 1-4 0 0,119-18 569 0 0,-44 8-692 0 0,-77 9-108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52 1144 0 0,'-13'-15'10256'0'0,"17"13"-10133"0"0,-1 0 1 0 0,1 0 0 0 0,-1 1 0 0 0,1-1 0 0 0,0 1-1 0 0,0 0 1 0 0,0 0 0 0 0,-1 1 0 0 0,1-1-1 0 0,0 1 1 0 0,0 0 0 0 0,5 0 0 0 0,56 1 314 0 0,-64-1-435 0 0,563 6 2118 0 0,-371-6-1469 0 0,414-2-164 0 0,-597 1-463 0 0,9-2 35 0 0,1 1 1 0 0,-1 1 0 0 0,34 2 0 0 0,-4 1 0 0 0,221-11 1327 0 0,-204 4-800 0 0,-63 5-568 0 0,29-4 992 0 0,-19-2-2013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50.10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27 488 0 0,'3'-15'8628'0'0,"-2"14"-8474"0"0,65-2 100 0 0,371 18-182 0 0,-250-5-50 0 0,496 6-13 0 0,-351-17 2 0 0,-153-2 6 0 0,16-3 9 0 0,-192 5-42 0 0,2 1 25 0 0,21 0-9 0 0,174-5-6 0 0,-197 5 14 0 0,1 0-25 0 0,123-14 72 0 0,-124 13-72 0 0,1 1 26 0 0,35-3-9 0 0,-36 3-9 0 0,16-3 56 0 0,10-1 225 0 0,-27 4-131 0 0,16-4-98 0 0,-5 3-55 0 0,-10 0-9 0 0,10 0-172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51.5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 8 744 0 0,'-10'-4'8465'0'0,"71"1"-8097"0"0,402 20-143 0 0,-159-2-219 0 0,-52-3 39 0 0,123 3-30 0 0,-371-15-17 0 0,523-14-6 0 0,-446 12 51 0 0,-78 2-47 0 0,1 0 9 0 0,12 0-23 0 0,-12 0 21 0 0,0 0-19 0 0,12 0 20 0 0,-12 0-19 0 0,20 0 23 0 0,49-5-13 0 0,-70 4 2 0 0,57-6-1 0 0,-50 6-179 0 0,15-2 519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2.3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22 208 0 0,'-25'16'11066'0'0,"103"-8"-10991"0"0,203 9-43 0 0,111-11 11 0 0,-384-7-41 0 0,167-4 14 0 0,-124 5-23 0 0,459-9-30 0 0,-196-13-39 0 0,-264 18 55 0 0,-20 2 30 0 0,51-10 1 0 0,-78 11-8 0 0,13 4-22 0 0,33-18 161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5.30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77 892 0 0,'28'-18'6875'0'0,"-2"11"-6658"0"0,-1 1 1 0 0,1 1-1 0 0,40-1 1 0 0,86 2-145 0 0,238-9 96 0 0,11-5 96 0 0,-129 18-72 0 0,-134 0-180 0 0,-134 0-7 0 0,0 0-22 0 0,118 2 69 0 0,-118-2-53 0 0,19 0-2 0 0,134-2-25 0 0,-153 2 43 0 0,0 0 8 0 0,13 0-2 0 0,-12 0-33 0 0,-2 0 16 0 0,12 0-30 0 0,-11 0 30 0 0,0 0-32 0 0,110 5 65 0 0,-110-5-51 0 0,15 3-23 0 0,36 8 65 0 0,-53-10-36 0 0,41 29-17 0 0,-11 3-38 0 0,-31-31 82 0 0,-1-2-33 0 0,1 0 12 0 0,0 1-1 0 0,-1-1 0 0 0,1 1 1 0 0,0-1-1 0 0,-1 1 1 0 0,1-1-1 0 0,-1 1 1 0 0,1-1-1 0 0,0 1 0 0 0,-1 0 1 0 0,0-1-1 0 0,1 1 1 0 0,-1 0-1 0 0,1-1 0 0 0,-1 1 1 0 0,0 0-1 0 0,1 0 1 0 0,-1-1-1 0 0,0 1 0 0 0,0 0 1 0 0,0 0-1 0 0,0-1 1 0 0,0 1-1 0 0,0 1 0 0 0,2 17 18 0 0,-2-18-7 0 0,-20 25-17 0 0,8-22 3 0 0,0 0-1 0 0,0-1 1 0 0,-19 2-1 0 0,28-5 4 0 0,-1 0 27 0 0,-112-14-50 0 0,55 5-4 0 0,-78-1 0 0 0,-403 7 114 0 0,431 6-163 0 0,55 0 80 0 0,-1-2 0 0 0,-94-11-1 0 0,75 2 29 0 0,-116 1-34 0 0,189 7-54 0 0,-41-6 72 0 0,-17-3 22 0 0,47 8-41 0 0,0 0 0 0 0,0-2 0 0 0,-15-4 0 0 0,27 7 36 0 0,-17-4-16 0 0,-41-6-1 0 0,57 9-22 0 0,-18-1-13 0 0,-101-5 40 0 0,119 7-29 0 0,-14 2 3 0 0,6-3 108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6.64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0 276 0 0,'0'0'1392'0'0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9.5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92 408 0 0,'0'0'1472'0'0,"32"-18"2213"0"0,44 9-3493 0 0,-52 8-162 0 0,-20 1-16 0 0,38-4-38 0 0,65 4 30 0 0,-104 0 8 0 0,20 0-22 0 0,47 0 8 0 0,133-3 28 0 0,-19 1-43 0 0,13 0 13 0 0,-94 4-10 0 0,262-22 5 0 0,-141 3 179 0 0,-124 6-55 0 0,171 4-4 0 0,-247 8-124 0 0,120 6 0 0 0,-140-7-7 0 0,22 0 20 0 0,18 0 28 0 0,-40 0 0 0 0,38 2-75 0 0,-2-1 39 0 0,41 10-21 0 0,-78-11 45 0 0,16 2-10 0 0,45 6-15 0 0,-61-7 21 0 0,42 18-61 0 0,-44-18 38 0 0,0 0 1 0 0,0 1 0 0 0,0-1 0 0 0,-1 0-1 0 0,1 1 1 0 0,0-1 0 0 0,-1 0 0 0 0,1 1 0 0 0,-1-1-1 0 0,1 1 1 0 0,-1-1 0 0 0,0 0 0 0 0,1 1 0 0 0,-1-1-1 0 0,0 1 1 0 0,0-1 0 0 0,0 1 0 0 0,0-1 0 0 0,-1 1-1 0 0,1-1 1 0 0,-1 3 0 0 0,1-2 17 0 0,-41 20-9 0 0,3-17-36 0 0,0-2 0 0 0,-1-2 0 0 0,-56-5 0 0 0,-4-1 53 0 0,-41-6-34 0 0,71 11 16 0 0,-181-12 118 0 0,3 0 9 0 0,26 5 110 0 0,180 4 61 0 0,37 3-273 0 0,-25-1 31 0 0,-134 1 12 0 0,4 1 302 0 0,-141-19-278 0 0,181 12 108 0 0,74 2-172 0 0,-77 4 0 0 0,46 2 35 0 0,73-2-82 0 0,-25 0-10 0 0,-48 2 24 0 0,72-2 26 0 0,-58 7-57 0 0,39-7 108 0 0,-27-1-125 0 0,47 1 40 0 0,-16 0 49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26.27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32 188 0 0,'0'0'7465'0'0,"17"-17"-7023"0"0,-10 16-407 0 0,9-2-12 0 0,-1 1-1 0 0,1 0 1 0 0,0 1 0 0 0,0 1-1 0 0,0 1 1 0 0,21 3 0 0 0,143-1 41 0 0,-138-1-88 0 0,394 14 12 0 0,-367-12 34 0 0,-23 1-33 0 0,53-2 0 0 0,-66-4 22 0 0,110 7-6 0 0,-105-5-9 0 0,152 5-3 0 0,-95-6 5 0 0,183-3 21 0 0,-204 0 69 0 0,157-8-130 0 0,-158 4-6 0 0,-70 7 43 0 0,0 0 5 0 0,67-7 36 0 0,-67 7-44 0 0,22-4-10 0 0,27-1 32 0 0,-49 5-18 0 0,51-6-19 0 0,48-2 68 0 0,-89 6 21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2:19.87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36 924 0 0,'35'-16'13430'0'0,"128"6"-12965"0"0,-107 4-389 0 0,-1 3-1 0 0,64 4 0 0 0,-28 0-89 0 0,58-1 16 0 0,-80 4 27 0 0,-8 4-48 0 0,1-3 37 0 0,-19-3-22 0 0,3-2 16 0 0,155 5-16 0 0,-94-3 13 0 0,-48-1 14 0 0,-41 0-23 0 0,-2-1 3 0 0,34 2 11 0 0,94-2 2 0 0,-124 0-17 0 0,104 1-24 0 0,-90-2 34 0 0,45 4 15 0 0,-74-1-21 0 0,29 0-14 0 0,23-1 54 0 0,-36-1-58 0 0,19-3 1 0 0,-33 3 18 0 0,8 0-10 0 0,-8 0-4 0 0,4 0 10 0 0,72-4 35 0 0,-79 4-40 0 0,56 0-10 0 0,15 0 33 0 0,-72 0-23 0 0,29-3-3 0 0,-30 3 8 0 0,2 0 2 0 0,9 0 0 0 0,-10 0-10 0 0,17-2 37 0 0,72-3-32 0 0,-90 5 21 0 0,13 0 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28.39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99 409 268 0 0,'0'0'906'0'0,"-23"4"1972"0"0,-9-3-829 0 0,29-1-1652 0 0,-38-12 2380 0 0,45 10-2756 0 0,0-1 0 0 0,0 1 1 0 0,0 0-1 0 0,0 0 0 0 0,0 0 1 0 0,0 1-1 0 0,1-1 0 0 0,-1 1 0 0 0,0 0 1 0 0,1 1-1 0 0,-1-1 0 0 0,7 0 1 0 0,64 3 121 0 0,-71-2-135 0 0,447 19 211 0 0,-325-13-210 0 0,245 1-138 0 0,-247-9 155 0 0,-87 2-1 0 0,65-9 0 0 0,-61 7-41 0 0,337-43-24 0 0,-265 27 35 0 0,153-21-6 0 0,-192 33 12 0 0,-52 4 0 0 0,1 0 0 0 0,-1-1 0 0 0,1-2 0 0 0,27-8 0 0 0,5-2 8 0 0,-52 14-5 0 0,39-18 34 0 0,-37 16-42 0 0,1-1 0 0 0,-1 1 0 0 0,0-1 0 0 0,0 0 0 0 0,-1-1-1 0 0,1 1 1 0 0,-1-1 0 0 0,0 0 0 0 0,0 0 0 0 0,0 0 0 0 0,-1 0 0 0 0,0-1 0 0 0,0 1 0 0 0,3-8 0 0 0,2-8-121 0 0,0-1 0 0 0,7-37 1 0 0,-14 58 114 0 0,13-45-123 0 0,-13 46 131 0 0,-1-1 0 0 0,0 1 0 0 0,0 0 0 0 0,0 0-1 0 0,0 0 1 0 0,0-1 0 0 0,0 1 0 0 0,1 0 0 0 0,-1 0 0 0 0,0-1 0 0 0,0 1 0 0 0,0 0 0 0 0,0 0 0 0 0,0-1 0 0 0,0 1 0 0 0,0 0-1 0 0,0 0 1 0 0,0-1 0 0 0,0 1 0 0 0,0 0 0 0 0,0 0 0 0 0,0-1 0 0 0,-1 1 0 0 0,1 0 0 0 0,0 0 0 0 0,0 0 0 0 0,0-1 0 0 0,0 1-1 0 0,0 0 1 0 0,0 0 0 0 0,-1 0 0 0 0,1-1 0 0 0,0 1 0 0 0,0 0 0 0 0,0 0 0 0 0,0 0 0 0 0,-1 0 0 0 0,1-1 0 0 0,0 1-1 0 0,0 0 1 0 0,0 0 0 0 0,-1 0 0 0 0,1 0 0 0 0,0 0 0 0 0,0 0 0 0 0,-1 0 0 0 0,1 0 0 0 0,0 0 0 0 0,0 0 0 0 0,-1 0 0 0 0,1 0-1 0 0,0 0 1 0 0,0 0 0 0 0,-1 0 0 0 0,1 0 0 0 0,0 0 0 0 0,0 0 0 0 0,0 0 0 0 0,-1 0 0 0 0,-15 2-49 0 0,14-1 64 0 0,-23 26 23 0 0,24-25-18 0 0,1-1-14 0 0,-1 0 1 0 0,1-1-1 0 0,-1 1 1 0 0,1-1-1 0 0,0 1 1 0 0,-1 0-1 0 0,1-1 1 0 0,0 1-1 0 0,0 0 1 0 0,-1-1-1 0 0,1 1 1 0 0,0 0-1 0 0,0 0 1 0 0,0-1-1 0 0,0 1 1 0 0,0 0-1 0 0,0-1 1 0 0,0 1-1 0 0,0 0 1 0 0,0 0-1 0 0,0-1 1 0 0,1 1-1 0 0,-1 0 1 0 0,0-1-1 0 0,0 1 1 0 0,1 0-1 0 0,-1-1 1 0 0,1 2-1 0 0,3 6-1 0 0,0 1-1 0 0,0 0 1 0 0,-1 0-1 0 0,0 1 1 0 0,0-1-1 0 0,0 11 1 0 0,8 19-5 0 0,0 50-23 0 0,-10-55 12 0 0,0-16 23 0 0,-2 13-58 0 0,1-30 51 0 0,-3 31-12 0 0,-2-13 21 0 0,5-15-12 0 0,-1-1 0 0 0,0 1-1 0 0,0 0 1 0 0,0 0 0 0 0,0-1 0 0 0,-1 1 0 0 0,1 0-1 0 0,-4 4 1 0 0,4-7-5 0 0,-63-25 33 0 0,51 18-17 0 0,-70-11-777 0 0,0 10-3656 0 0,60 6 2730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46.22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16 10 172 0 0,'-15'-9'10312'0'0,"62"13"-9954"0"0,-43-4-329 0 0,0 0-8 0 0,52 0 85 0 0,-52 0-100 0 0,0 0 0 0 0,31 0 28 0 0,-32 0-19 0 0,1 0 16 0 0,3-2-21 0 0,-2 1-12 0 0,0 0 0 0 0,-1 1-1 0 0,1 0 1 0 0,0 0 0 0 0,0 0 0 0 0,-1 0 0 0 0,1 0 0 0 0,0 1 0 0 0,7 2 0 0 0,-2 0 1 0 0,80 8 8 0 0,-57-7 8 0 0,48-1-14 0 0,9-1 15 0 0,-48-2-13 0 0,22 1-17 0 0,24-2 34 0 0,-23 3-16 0 0,46 1 23 0 0,-37-5-46 0 0,-45 1 26 0 0,0 1-1 0 0,31 4 1 0 0,-38-2-8 0 0,118 3-13 0 0,-86-4 9 0 0,222-1 169 0 0,-198-1-107 0 0,-74 1-68 0 0,19 0 19 0 0,162-4-83 0 0,-141 2 22 0 0,-26 2 52 0 0,-14 0 39 0 0,20 0-80 0 0,71 2 17 0 0,-92-2 28 0 0,62-5 57 0 0,-2 2 4826 0 0,-61 2-4808 0 0,15-6 94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03.5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11 0 528 0 0,'-10'4'8161'0'0,"72"-2"-8103"0"0,66 13-1 0 0,4 0-49 0 0,7-3 19 0 0,99 3-15 0 0,83-13 20 0 0,-143-6 110 0 0,-152 4-194 0 0,55 1 178 0 0,118-15 1 0 0,-149 8-86 0 0,73 1 1 0 0,0 0 284 0 0,-8-10-295 0 0,-112 14 20 0 0,39-2-71 0 0,-38 3 51 0 0,70-2-30 0 0,-72 2-60 0 0,37 2 26 0 0,-7-2 60 0 0,-29 0 9 0 0,20 0-43 0 0,-5 1-23 0 0,-11 0 42 0 0,0-1 1 0 0,1 1-1 0 0,-1 0 1 0 0,0 1 0 0 0,12 3-1 0 0,-17-4-20 0 0,8 2 54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0.11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 84 556 0 0,'-25'-20'9448'0'0,"89"12"-9115"0"0,-61 7-365 0 0,26-1 76 0 0,164-3-33 0 0,124-12 31 0 0,-70 6-65 0 0,-145 5 56 0 0,269-1-31 0 0,-292 3 33 0 0,-54 3-50 0 0,0 0 0 0 0,29 3 0 0 0,-52-2 39 0 0,2 0-72 0 0,12 0 90 0 0,-12 0-83 0 0,20 2 55 0 0,57 5-11 0 0,-78-7 37 0 0,58 2-24 0 0,-58-2-56 0 0,92 5 36 0 0,-92-5 44 0 0,57-5-44 0 0,20 5-26 0 0,-76 0 69 0 0,14 2-88 0 0,49-2 87 0 0,-64 0 2 0 0,46 7-54 0 0,-40-4-189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2.73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 0 608 0 0,'-11'7'7098'0'0,"32"-2"-6930"0"0,0 0 0 0 0,0-1-1 0 0,0-1 1 0 0,1-1 0 0 0,26-1 0 0 0,31 4-55 0 0,3 3-148 0 0,116-2 1 0 0,-154-7 18 0 0,192 12 26 0 0,254 7-59 0 0,-343-16 55 0 0,134-4-61 0 0,-205 2 75 0 0,96-10-70 0 0,-168 9 13 0 0,57-1 67 0 0,-1-4-77 0 0,-57 5 195 0 0,38-1-68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2.09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67 40 0 0,'-1'-17'7413'0'0,"3"14"-7145"0"0,47 4-16 0 0,-45-1-166 0 0,59 1 484 0 0,-25 1-490 0 0,72-8 0 0 0,-44 1-53 0 0,89-12-30 0 0,-68 8 14 0 0,-84 8-20 0 0,2 1-6 0 0,17-1 12 0 0,2 1 3 0 0,31-2-67 0 0,-51 2 55 0 0,23 0-196 0 0,68-6 63 0 0,-91 6 175 0 0,52-3-75 0 0,-52 3 80 0 0,147 7 381 0 0,-148-7-433 0 0,22 0 12 0 0,29 2 93 0 0,-51-2-94 0 0,37 4 0 0 0,-26-3-5 0 0,-7-1 0 0 0,7 2 9 0 0,36 0 22 0 0,35-2 15 0 0,-81 0-49 0 0,19 0-6 0 0,-18 0 19 0 0,76 2-19 0 0,-78-2 26 0 0,1 0-10 0 0,12 1 15 0 0,-12-1 44 0 0,18 0-41 0 0,-4 0-13 0 0,52-2-39 0 0,6 0 48 0 0,-36 2-11 0 0,0-2 1 0 0,51-9-1 0 0,-88 10-7 0 0,91-2 35 0 0,-90 3-154 0 0,18 0-81 0 0,-8 0 207 0 0,-10 0-43 0 0,20 0-23 0 0,-10 0 28 0 0,-10 0 66 0 0,15 2-60 0 0,-9 1 80 0 0,-6-3-49 0 0,0 1 0 0 0,0 0 0 0 0,0 0-1 0 0,0 0 1 0 0,0 0 0 0 0,0 1 0 0 0,0 0-1 0 0,4 2 1 0 0,-7-2-33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5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99 1 40 0 0,'25'7'5688'0'0,"21"4"-5531"0"0,59 6 0 0 0,-88-15-151 0 0,256 36 43 0 0,-198-32-65 0 0,-72-6 51 0 0,1 0-52 0 0,10 0 14 0 0,-10 0 0 0 0,-1 0 1 0 0,11 1-2 0 0,-11 0 25 0 0,-51 1 40 0 0,-81 7 167 0 0,53-6-119 0 0,-82 6 245 0 0,155-9-323 0 0,-45 0 66 0 0,43 1-76 0 0,0-1 0 0 0,0 1 0 0 0,0-1 0 0 0,0 0 0 0 0,0-1 0 0 0,-10-1 1 0 0,-18 0 121 0 0,9 7-115 0 0,22-5-23 0 0,-17 2 58 0 0,-13 1-55 0 0,29-3-16 0 0,-30 0 84 0 0,5-1 85 0 0,24 1 100 0 0,10 1 194 0 0,-3-1-480 0 0,21 4-17 0 0,-1-1 27 0 0,-6-2 30 0 0,-1 0 0 0 0,1-1-1 0 0,-1-1 1 0 0,31-5 0 0 0,186-12 35 0 0,5 0-83 0 0,114-10 33 0 0,-327 23 38 0 0,-13 2-27 0 0,0 1 1 0 0,-1 1-1 0 0,1 0 0 0 0,0 0 0 0 0,21 3 1 0 0,-15-2-18 0 0,74 1 76 0 0,-46-1-89 0 0,53 4 42 0 0,-96-4-33 0 0,20 2-26 0 0,-9 1 40 0 0,43 1-16 0 0,-53-4 20 0 0,56 2-13 0 0,-56-2 37 0 0,30 2 19 0 0,-22-1-59 0 0,1 0-1 0 0,0-1 0 0 0,23-3 0 0 0,-20 2 1 0 0,70 3 72 0 0,-82-2-70 0 0,38 1-59 0 0,11 5-24 0 0,11-1 155 0 0,-61-5-33 0 0,40 11-47 0 0,-39-10 30 0 0,1-1-16 0 0,0 1 1 0 0,-1 0-1 0 0,1 0 0 0 0,0 1 0 0 0,0-1 0 0 0,-1 1 1 0 0,1 0-1 0 0,-1 0 0 0 0,5 4 0 0 0,-7-5 69 0 0,5 4 76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4.78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55 87 556 0 0,'-23'-40'16708'0'0,"22"40"-16657"0"0,-6 6-64 0 0,6-6 62 0 0,1 0-51 0 0,0 0 0 0 0,0 0 1 0 0,1 0-1 0 0,-1 0 0 0 0,0 0 0 0 0,0 1 1 0 0,0-1-1 0 0,0 0 0 0 0,0 0 0 0 0,0 0 0 0 0,0 0 1 0 0,0 0-1 0 0,0 0 0 0 0,0 0 0 0 0,0 0 1 0 0,0 1-1 0 0,0-1 0 0 0,0 0 0 0 0,0 0 0 0 0,0 0 1 0 0,0 0-1 0 0,0 0 0 0 0,0 0 0 0 0,0 0 1 0 0,0 0-1 0 0,0 1 0 0 0,0-1 0 0 0,0 0 0 0 0,0 0 1 0 0,0 0-1 0 0,0 0 0 0 0,0 0 0 0 0,0 0 1 0 0,0 0-1 0 0,0 1 0 0 0,0-1 0 0 0,0 0 1 0 0,0 0-1 0 0,-1 0 0 0 0,1 0 0 0 0,0 0 0 0 0,0 0 1 0 0,0 0-1 0 0,1 0 35 0 0,39 1-66 0 0,-29-1 65 0 0,-5 0-33 0 0,-1-1 0 0 0,1 2 0 0 0,-1-1 0 0 0,1 1 0 0 0,0-1 0 0 0,10 4 0 0 0,-15-3-7 0 0,63 3 46 0 0,-21-4-28 0 0,-42 0-11 0 0,11 0-12 0 0,-6 0 6 0 0,-5 0 9 0 0,1 0 1 0 0,4 0 3 0 0,-5 0 99 0 0,-16-3-200 0 0,10 2 86 0 0,-39-3 42 0 0,42 4-43 0 0,-47-4 1 0 0,3-10 20 0 0,45 14 18 0 0,-11-6-50 0 0,7 4 29 0 0,3 1-18 0 0,-19-2-54 0 0,21 3 64 0 0,-2 0 0 0 0,-25 0-2 0 0,25 0 15 0 0,-12 2-16 0 0,13-2 33 0 0,0 0-60 0 0,-4 1 19 0 0,3-1 18 0 0,1 1-3 0 0,-3 0-6 0 0,3 0 48 0 0,45-7-96 0 0,-43 6 58 0 0,1-1-8 0 0,6 1-6 0 0,41-3 15 0 0,-48 3-12 0 0,23-3 6 0 0,56 3 27 0 0,-78 0-29 0 0,47 1-12 0 0,-47-1 11 0 0,4 1 2 0 0,-5-1 2 0 0,30 0-11 0 0,16 4 27 0 0,-46-4-26 0 0,38-1 12 0 0,-38 1-10 0 0,37-1 16 0 0,45-3-12 0 0,-82 3 10 0 0,1 1-12 0 0,62 2 22 0 0,-62-2 4 0 0,30-1-71 0 0,-6 0 104 0 0,-25 0-61 0 0,15-2-36 0 0,-10 2 39 0 0,9-1 5 0 0,-1 0 1 0 0,1 1-1 0 0,18 1 0 0 0,-24 0-26 0 0,47-4 43 0 0,79-2-17 0 0,-133 6-9 0 0,47-1-21 0 0,-47 1 5 0 0,41 1 36 0 0,19-1-2 0 0,-61 0-14 0 0,46 1 27 0 0,105 6-32 0 0,-150-7 21 0 0,30 2-18 0 0,99 1-58 0 0,-129-3 80 0 0,21 0 23 0 0,-16 0-38 0 0,42 1-6 0 0,121-7-7 0 0,-47 5-19 0 0,-61 2 96 0 0,-60-1-75 0 0,23-1-27 0 0,-19 1 32 0 0,36 0 50 0 0,-41 0-53 0 0,47 0-12 0 0,24 1 41 0 0,162 0 24 0 0,-141 0-38 0 0,-91-1-9 0 0,33 2-24 0 0,-29-2 32 0 0,40 1 6 0 0,-44-1-31 0 0,10 0 22 0 0,-5 0-9 0 0,-5 0-4 0 0,8 1 22 0 0,-5 1-15 0 0,-4-2 6 0 0,43 4 327 0 0,88 4-17 0 0,109 1 844 0 0,-240-9-1144 0 0,43-1 219 0 0,190-4 816 0 0,-176 5-544 0 0,75 4-283 0 0,-132-4-230 0 0,42-1 84 0 0,257 5 774 0 0,-158 0-716 0 0,63 3 216 0 0,-143-3-306 0 0,-61-4-14 0 0,43 1 220 0 0,18-1-192 0 0,-60 0-63 0 0,35 1 45 0 0,16-1-40 0 0,8 2 22 0 0,-59-2-23 0 0,0 0-7 0 0,4 0 11 0 0,52-1 35 0 0,-57 0-47 0 0,42-2 32 0 0,-29 0 586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7.47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0 171 104 0 0,'0'0'5174'0'0,"27"10"-2230"0"0,402-35 1292 0 0,15 1-3099 0 0,-267 19-805 0 0,236-22 833 0 0,74 4-136 0 0,-321 21-850 0 0,58-3 355 0 0,86-9 361 0 0,-161 9-550 0 0,380-12 1045 0 0,-479 15-1265 0 0,412-24 593 0 0,-460 26-1025 0 0,32-5 181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9:01.32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228 128 296 0 0,'0'0'3472'0'0,"-15"-7"-600"0"0,-30 19-2128 0 0,43-12-549 0 0,-51 11 632 0 0,36-5-779 0 0,15-5 69 0 0,1 0 1 0 0,-1 0-1 0 0,0 0 1 0 0,0-1-1 0 0,0 1 1 0 0,0 0-1 0 0,0-1 1 0 0,0 1-1 0 0,0-1 1 0 0,0 0 0 0 0,0 0-1 0 0,0 0 1 0 0,0 0-1 0 0,0 0 1 0 0,0 0-1 0 0,0 0 1 0 0,0 0-1 0 0,0-1 1 0 0,-2 0-1 0 0,3 0-11 0 0,0-1-66 0 0,-1 0 1 0 0,1 0-1 0 0,-1 0 1 0 0,0 0-1 0 0,0 0 1 0 0,0 1-1 0 0,0-1 1 0 0,0 1-1 0 0,0-1 1 0 0,0 1-1 0 0,-3-2 1 0 0,-17-13 1178 0 0,16-8-667 0 0,6 24-551 0 0,0 0-1 0 0,0 1 1 0 0,0-1 0 0 0,1 0 0 0 0,-1 0 0 0 0,0 0-1 0 0,0 0 1 0 0,1 0 0 0 0,-1 0 0 0 0,0 0 0 0 0,0 0 0 0 0,0 0-1 0 0,1 0 1 0 0,-1 0 0 0 0,0 0 0 0 0,0 0 0 0 0,1 0-1 0 0,-1 0 1 0 0,0 0 0 0 0,0 0 0 0 0,1 0 0 0 0,-1 0 0 0 0,0 0-1 0 0,0 0 1 0 0,1 0 0 0 0,-1 0 0 0 0,0 0 0 0 0,0 0-1 0 0,0-1 1 0 0,1 1 0 0 0,-1 0 0 0 0,0 0 0 0 0,0 0 0 0 0,0 0-1 0 0,0-1 1 0 0,1 1 0 0 0,-1 0 0 0 0,0 0 0 0 0,0 0 0 0 0,0-1-1 0 0,0 1 1 0 0,0 0 0 0 0,0 0 0 0 0,0 0 0 0 0,1-1-1 0 0,-1 1 1 0 0,0 0 0 0 0,0 0 0 0 0,0-1 0 0 0,0 1 0 0 0,0 0 8 0 0,27 23 518 0 0,-9-20-422 0 0,0 0-1 0 0,0 0 1 0 0,0-2-1 0 0,0 0 1 0 0,21-2 0 0 0,23 0 79 0 0,-6 1-135 0 0,195-4 180 0 0,-217 4-265 0 0,511-14 248 0 0,43-4 689 0 0,51 1 165 0 0,84-12 362 0 0,-439 22-982 0 0,106-6 254 0 0,-208 8-4 0 0,-107 6-614 0 0,82-8-41 0 0,-155 7-57 0 0,39 0 38 0 0,47-2 11 0 0,-86 2-19 0 0,24-3-158 0 0,-22 1 636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2:38.0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19 272 0 0,'0'0'6571'0'0,"17"-4"-4221"0"0,47-10-785 0 0,-61 14-1515 0 0,1 0-45 0 0,36 0 191 0 0,-36 0-171 0 0,16 2 9 0 0,273 5 182 0 0,-290-7-229 0 0,2 0 40 0 0,74 5-33 0 0,-77-5-4 0 0,28 2 84 0 0,202 14-44 0 0,-116-5-24 0 0,282 7 64 0 0,-89-13-82 0 0,-182-6 11 0 0,53-1 4 0 0,-178 2 18 0 0,2 0-34 0 0,11-2 27 0 0,-12 2-28 0 0,1 0 40 0 0,95-2-13 0 0,-96 2-29 0 0,58-3-3 0 0,-12-4 73 0 0,-47 7-23 0 0,32-7 1391 0 0,-33 7-1421 0 0,-1 0 0 0 0,0 0 0 0 0,0 0 0 0 0,0 1 0 0 0,0-1 1 0 0,1 0-1 0 0,-1 0 0 0 0,0 0 0 0 0,0 0 0 0 0,0 0 0 0 0,0 0 1 0 0,1 0-1 0 0,-1 0 0 0 0,0-1 0 0 0,0 1 0 0 0,0 0 1 0 0,0 0-1 0 0,1 0 0 0 0,-1 0 0 0 0,0 0 0 0 0,0 0 0 0 0,0 0 1 0 0,0 0-1 0 0,1 0 0 0 0,-1 0 0 0 0,0-1 0 0 0,0 1 0 0 0,0 0 1 0 0,0 0-1 0 0,0 0 0 0 0,0 0 0 0 0,0 0 0 0 0,1-1 1 0 0,-1 1-1 0 0,0 0 0 0 0,0 0 0 0 0,0 0 0 0 0,0 0 0 0 0,0-1 1 0 0,0 1-1 0 0,0 0 0 0 0,0 0 0 0 0,0 0 0 0 0,0 0 0 0 0,0-1 1 0 0,0 1-1 0 0,0 0 0 0 0,0 0 0 0 0,0 0 0 0 0,0 0 1 0 0,0-1-1 0 0,0 1 0 0 0,0 0 0 0 0,0 0 0 0 0,0 0 0 0 0,0 0 1 0 0,-1-1-1 0 0,1 1 0 0 0,0 0 0 0 0,0 0 0 0 0,0 0 0 0 0,0 0 1 0 0,0 0-1 0 0,0-1 0 0 0,0 1 0 0 0,-1 0 0 0 0,1 0 1 0 0,-5-8-82 0 0,4 6 154 0 0,-2-11 754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8T12:14:29.3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53,'1'-2,"-1"1,0-1,1 0,0 0,-1 0,1 0,0 0,0 1,0-1,0 0,0 1,1-1,-1 1,0-1,1 1,-1-1,1 1,0 0,-1 0,1 0,0 0,0 0,-1 0,1 1,0-1,0 0,2 0,56-9,27 6,94 9,-101 7,-55-7,0-1,28 0,46-5,-78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10.4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 23 1052 0 0,'-18'-12'16323'0'0,"43"8"-16237"0"0,0 1-1 0 0,0 1 1 0 0,1 0 0 0 0,-1 3-1 0 0,42 4 1 0 0,8-1-95 0 0,203-4 63 0 0,-44 16-44 0 0,-151-8-22 0 0,323 27 78 0 0,-342-28-51 0 0,104 4 13 0 0,-165-11-61 0 0,27 0 39 0 0,1 2 32 0 0,-28-2-75 0 0,20 1 58 0 0,27 3-1 0 0,-47-3-68 0 0,1-1 57 0 0,166 1-9 0 0,-80-1 1211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38.8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10 141 1352 0 0,'-9'-47'15539'0'0,"10"47"-15444"0"0,1 0-19 0 0,77-9 330 0 0,130-8 35 0 0,-10 1-350 0 0,156-2-496 0 0,-72 8 365 0 0,11 8 215 0 0,-147 5 95 0 0,314-10-501 0 0,-420 7 199 0 0,95-3-75 0 0,-134 3 69 0 0,28-1 31 0 0,5-2 18 0 0,-32 3 27 0 0,1 0-76 0 0,26-5 64 0 0,-28 5-57 0 0,21-1 25 0 0,6-3 949 0 0,-14 4-2400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0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 0 1464 0 0,'-53'8'11619'0'0,"274"-1"-10334"0"0,-43-4-1156 0 0,253 9 6 0 0,-50-2-102 0 0,-379-10-33 0 0,340 12 29 0 0,-184-17-36 0 0,-57-5 20 0 0,-52 4-10 0 0,-45 6 2 0 0,49-4 44 0 0,-42 4-368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1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23 105 964 0 0,'-22'-24'10766'0'0,"39"17"-10502"0"0,2 1 0 0 0,-1 1 0 0 0,1 1 0 0 0,0 0 0 0 0,0 1 0 0 0,0 2 0 0 0,30-1 0 0 0,14-1 18 0 0,582-34 581 0 0,-400 37-770 0 0,17 0-20 0 0,236-8-15 0 0,-477 8-768 0 0,36 0 1817 0 0,-38-1-3569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9 1324 0 0,'-23'-5'13685'0'0,"56"3"-13042"0"0,45 0-720 0 0,115 16 197 0 0,-5-1-76 0 0,-126-10-29 0 0,93 17-1 0 0,-15-2 53 0 0,138-3-32 0 0,40 4 28 0 0,-186-15-79 0 0,-37-2 9 0 0,-50 0-8 0 0,-1-2-1 0 0,46-6 0 0 0,-4 0 12 0 0,-20 0 2 0 0,5-1 44 0 0,-68 7-37 0 0,53-4 6 0 0,-8-1 65 0 0,-17-5 112 0 0,-9 0 15 0 0,-19 10-171 0 0,25-12 852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0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28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24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8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8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4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81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6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hyperlink" Target="https://www.kaggle.com/competitions/playground-series-s3e24/leaderboar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my.clevelandclinic.org/health/articles/11920-cholesterol-numbers-what-do-they-mean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yoclinic.org/tests-procedures/liver-function-tests/about/pac-20394595#:~:text=Standard%20range%20blood%20test%20results,8%20to%2048%20U%2FL%20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hyperlink" Target="https://hal.science/hal-00535009/docume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idney.org/news/kidneyCare/winter09/DontSmoke#:~:text=The%20Surgeon%20General%20issued%20a,your%20kidneys%20are%20under%20stress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logy.com/calculator/ast-alt-ratio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customXml" Target="../ink/ink10.xml"/><Relationship Id="rId42" Type="http://schemas.openxmlformats.org/officeDocument/2006/relationships/image" Target="../media/image40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53.png"/><Relationship Id="rId16" Type="http://schemas.openxmlformats.org/officeDocument/2006/relationships/image" Target="../media/image27.png"/><Relationship Id="rId11" Type="http://schemas.openxmlformats.org/officeDocument/2006/relationships/customXml" Target="../ink/ink5.xml"/><Relationship Id="rId32" Type="http://schemas.openxmlformats.org/officeDocument/2006/relationships/image" Target="../media/image35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48.png"/><Relationship Id="rId74" Type="http://schemas.openxmlformats.org/officeDocument/2006/relationships/image" Target="../media/image56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60.png"/><Relationship Id="rId19" Type="http://schemas.openxmlformats.org/officeDocument/2006/relationships/customXml" Target="../ink/ink9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3.xml"/><Relationship Id="rId30" Type="http://schemas.openxmlformats.org/officeDocument/2006/relationships/image" Target="../media/image3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3.png"/><Relationship Id="rId56" Type="http://schemas.openxmlformats.org/officeDocument/2006/relationships/image" Target="../media/image47.png"/><Relationship Id="rId64" Type="http://schemas.openxmlformats.org/officeDocument/2006/relationships/image" Target="../media/image51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23.png"/><Relationship Id="rId51" Type="http://schemas.openxmlformats.org/officeDocument/2006/relationships/customXml" Target="../ink/ink25.xml"/><Relationship Id="rId72" Type="http://schemas.openxmlformats.org/officeDocument/2006/relationships/image" Target="../media/image55.png"/><Relationship Id="rId80" Type="http://schemas.openxmlformats.org/officeDocument/2006/relationships/image" Target="../media/image59.png"/><Relationship Id="rId3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29.png"/><Relationship Id="rId41" Type="http://schemas.openxmlformats.org/officeDocument/2006/relationships/customXml" Target="../ink/ink20.xml"/><Relationship Id="rId54" Type="http://schemas.openxmlformats.org/officeDocument/2006/relationships/image" Target="../media/image46.png"/><Relationship Id="rId62" Type="http://schemas.openxmlformats.org/officeDocument/2006/relationships/image" Target="../media/image50.png"/><Relationship Id="rId70" Type="http://schemas.openxmlformats.org/officeDocument/2006/relationships/image" Target="../media/image54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24.png"/><Relationship Id="rId31" Type="http://schemas.openxmlformats.org/officeDocument/2006/relationships/customXml" Target="../ink/ink15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0" Type="http://schemas.openxmlformats.org/officeDocument/2006/relationships/image" Target="../media/image49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58.png"/><Relationship Id="rId81" Type="http://schemas.openxmlformats.org/officeDocument/2006/relationships/customXml" Target="../ink/ink40.xml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39" Type="http://schemas.openxmlformats.org/officeDocument/2006/relationships/customXml" Target="../ink/ink19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27.xml"/><Relationship Id="rId76" Type="http://schemas.openxmlformats.org/officeDocument/2006/relationships/image" Target="../media/image57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customXml" Target="../ink/ink1.xml"/><Relationship Id="rId29" Type="http://schemas.openxmlformats.org/officeDocument/2006/relationships/customXml" Target="../ink/ink14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22.xml"/><Relationship Id="rId66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03308514"/>
                  </p:ext>
                </p:extLst>
              </p:nvPr>
            </p:nvGraphicFramePr>
            <p:xfrm>
              <a:off x="8919882" y="58271"/>
              <a:ext cx="3624934" cy="4394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4934" cy="4394203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12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9882" y="58271"/>
                <a:ext cx="3624934" cy="43942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40229B-B59F-460E-928B-7EAD23EB07BF}"/>
              </a:ext>
            </a:extLst>
          </p:cNvPr>
          <p:cNvSpPr txBox="1"/>
          <p:nvPr/>
        </p:nvSpPr>
        <p:spPr>
          <a:xfrm>
            <a:off x="0" y="5312041"/>
            <a:ext cx="119678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linkClick r:id="rId4"/>
              </a:rPr>
              <a:t>DataSource</a:t>
            </a:r>
            <a:endParaRPr lang="en-IN" dirty="0"/>
          </a:p>
          <a:p>
            <a:endParaRPr lang="en-IN" dirty="0"/>
          </a:p>
          <a:p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Walter Reade, Ashley Chow. (2023). Binary Prediction of Smoker Status using Bio-Signals. Kaggle. https://kaggle.com/competitions/playground-series-s3e24</a:t>
            </a:r>
            <a:endParaRPr lang="en-I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8C47-9DA6-48DF-BB42-539156BEB675}"/>
              </a:ext>
            </a:extLst>
          </p:cNvPr>
          <p:cNvSpPr txBox="1"/>
          <p:nvPr/>
        </p:nvSpPr>
        <p:spPr>
          <a:xfrm>
            <a:off x="8919882" y="5019653"/>
            <a:ext cx="327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Team Explorers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3127"/>
                  </p:ext>
                </p:extLst>
              </p:nvPr>
            </p:nvGraphicFramePr>
            <p:xfrm>
              <a:off x="7484958" y="2713282"/>
              <a:ext cx="2212739" cy="22736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12739" cy="2273642"/>
                    </a:xfrm>
                    <a:prstGeom prst="rect">
                      <a:avLst/>
                    </a:prstGeom>
                  </am3d:spPr>
                  <am3d:camera>
                    <am3d:pos x="0" y="0" z="72131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6752" d="1000000"/>
                    <am3d:preTrans dx="-73597" dy="-16180799" dz="452544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-2154563" az="-107999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0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958" y="2713282"/>
                <a:ext cx="2212739" cy="227364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E4A79C-C1F5-40B5-9FAB-1FB070B40027}"/>
              </a:ext>
            </a:extLst>
          </p:cNvPr>
          <p:cNvSpPr txBox="1"/>
          <p:nvPr/>
        </p:nvSpPr>
        <p:spPr>
          <a:xfrm>
            <a:off x="2563906" y="1348854"/>
            <a:ext cx="6221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Binary Prediction of Smoker Status using Bio-Signals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269163"/>
                  </p:ext>
                </p:extLst>
              </p:nvPr>
            </p:nvGraphicFramePr>
            <p:xfrm rot="20249321">
              <a:off x="-163148" y="985542"/>
              <a:ext cx="5000418" cy="2489570"/>
            </p:xfrm>
            <a:graphic>
              <a:graphicData uri="http://schemas.microsoft.com/office/drawing/2017/model3d">
                <am3d:model3d r:embed="rId7">
                  <am3d:spPr>
                    <a:xfrm rot="20249321">
                      <a:off x="0" y="0"/>
                      <a:ext cx="5000418" cy="2489570"/>
                    </a:xfrm>
                    <a:prstGeom prst="rect">
                      <a:avLst/>
                    </a:prstGeom>
                  </am3d:spPr>
                  <am3d:camera>
                    <am3d:pos x="0" y="0" z="536506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1554229" dy="-1155351" dz="3851159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957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249321">
                <a:off x="-163148" y="985542"/>
                <a:ext cx="5000418" cy="2489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893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63D84-6628-4D36-A60D-464DD5ED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" y="812189"/>
            <a:ext cx="5525658" cy="574354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62C846B-DC20-4834-9E17-32EC2918188D}"/>
              </a:ext>
            </a:extLst>
          </p:cNvPr>
          <p:cNvSpPr txBox="1"/>
          <p:nvPr/>
        </p:nvSpPr>
        <p:spPr>
          <a:xfrm>
            <a:off x="0" y="117598"/>
            <a:ext cx="674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glm.fits2 – </a:t>
            </a:r>
            <a:r>
              <a:rPr lang="en-IN" sz="1600" dirty="0"/>
              <a:t>Fit Model on Selected Parameters (Removing Multicollinearity)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54D4-7D02-4E9A-8CF1-9EF93D55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98" y="117598"/>
            <a:ext cx="5297002" cy="442582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A6B830-72AD-4E91-9ED1-8F8E0266813B}"/>
              </a:ext>
            </a:extLst>
          </p:cNvPr>
          <p:cNvSpPr txBox="1"/>
          <p:nvPr/>
        </p:nvSpPr>
        <p:spPr>
          <a:xfrm>
            <a:off x="10296525" y="442857"/>
            <a:ext cx="1782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Correlation Matrix of Fitted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2B896-8516-471D-8688-06FECF53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728309"/>
            <a:ext cx="5410800" cy="21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BEA022-7C66-4D71-8087-8985FCFC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30" y="161925"/>
            <a:ext cx="5651770" cy="4743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C2FAC5-47FB-4D89-8169-553ACFE7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2" y="238125"/>
            <a:ext cx="431456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0FA5F-3D4F-45A4-B131-C7E7F6A3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9" y="213864"/>
            <a:ext cx="4096322" cy="6430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90E14-5381-4D16-AC54-21DCC829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32" y="213864"/>
            <a:ext cx="4766661" cy="401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AB890-559A-4EC5-8A3F-78F1B83F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7" y="566338"/>
            <a:ext cx="4010585" cy="5725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D5647-395F-4ABC-BD1A-03DAEA54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01" y="390149"/>
            <a:ext cx="5629519" cy="47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02EAC7-40C8-4026-BB4E-55BE5B11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52400"/>
            <a:ext cx="5314948" cy="430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43B23-476A-4DD6-BFCF-2C4B63D8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9" y="152400"/>
            <a:ext cx="5734127" cy="52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2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2831175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/>
              <a:t>Appendix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422093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09630-4292-4D0D-B1CC-A292170B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" y="123645"/>
            <a:ext cx="3028651" cy="330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A2F7-4D7B-4A1B-8FB1-2875571D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44" y="123645"/>
            <a:ext cx="5710518" cy="23256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FC0971-CF5B-49F9-AA57-BEE7E94C9F6D}"/>
              </a:ext>
            </a:extLst>
          </p:cNvPr>
          <p:cNvGrpSpPr/>
          <p:nvPr/>
        </p:nvGrpSpPr>
        <p:grpSpPr>
          <a:xfrm>
            <a:off x="150944" y="3729318"/>
            <a:ext cx="3314700" cy="2959507"/>
            <a:chOff x="367554" y="693645"/>
            <a:chExt cx="3314700" cy="295950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3ED3FC2-F78D-41F7-824F-90FD6E3F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4" y="693645"/>
              <a:ext cx="33147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49F3C7-7DC6-4C4B-8EA9-87013C4F39B1}"/>
                </a:ext>
              </a:extLst>
            </p:cNvPr>
            <p:cNvSpPr txBox="1"/>
            <p:nvPr/>
          </p:nvSpPr>
          <p:spPr>
            <a:xfrm>
              <a:off x="469978" y="2560545"/>
              <a:ext cx="2918011" cy="1092607"/>
            </a:xfrm>
            <a:custGeom>
              <a:avLst/>
              <a:gdLst>
                <a:gd name="connsiteX0" fmla="*/ 0 w 2918011"/>
                <a:gd name="connsiteY0" fmla="*/ 0 h 1092607"/>
                <a:gd name="connsiteX1" fmla="*/ 525242 w 2918011"/>
                <a:gd name="connsiteY1" fmla="*/ 0 h 1092607"/>
                <a:gd name="connsiteX2" fmla="*/ 1108844 w 2918011"/>
                <a:gd name="connsiteY2" fmla="*/ 0 h 1092607"/>
                <a:gd name="connsiteX3" fmla="*/ 1750807 w 2918011"/>
                <a:gd name="connsiteY3" fmla="*/ 0 h 1092607"/>
                <a:gd name="connsiteX4" fmla="*/ 2246868 w 2918011"/>
                <a:gd name="connsiteY4" fmla="*/ 0 h 1092607"/>
                <a:gd name="connsiteX5" fmla="*/ 2918011 w 2918011"/>
                <a:gd name="connsiteY5" fmla="*/ 0 h 1092607"/>
                <a:gd name="connsiteX6" fmla="*/ 2918011 w 2918011"/>
                <a:gd name="connsiteY6" fmla="*/ 535377 h 1092607"/>
                <a:gd name="connsiteX7" fmla="*/ 2918011 w 2918011"/>
                <a:gd name="connsiteY7" fmla="*/ 1092607 h 1092607"/>
                <a:gd name="connsiteX8" fmla="*/ 2363589 w 2918011"/>
                <a:gd name="connsiteY8" fmla="*/ 1092607 h 1092607"/>
                <a:gd name="connsiteX9" fmla="*/ 1721626 w 2918011"/>
                <a:gd name="connsiteY9" fmla="*/ 1092607 h 1092607"/>
                <a:gd name="connsiteX10" fmla="*/ 1138024 w 2918011"/>
                <a:gd name="connsiteY10" fmla="*/ 1092607 h 1092607"/>
                <a:gd name="connsiteX11" fmla="*/ 525242 w 2918011"/>
                <a:gd name="connsiteY11" fmla="*/ 1092607 h 1092607"/>
                <a:gd name="connsiteX12" fmla="*/ 0 w 2918011"/>
                <a:gd name="connsiteY12" fmla="*/ 1092607 h 1092607"/>
                <a:gd name="connsiteX13" fmla="*/ 0 w 2918011"/>
                <a:gd name="connsiteY13" fmla="*/ 524451 h 1092607"/>
                <a:gd name="connsiteX14" fmla="*/ 0 w 2918011"/>
                <a:gd name="connsiteY14" fmla="*/ 0 h 10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8011" h="1092607" fill="none" extrusionOk="0">
                  <a:moveTo>
                    <a:pt x="0" y="0"/>
                  </a:moveTo>
                  <a:cubicBezTo>
                    <a:pt x="139734" y="-15908"/>
                    <a:pt x="343403" y="40018"/>
                    <a:pt x="525242" y="0"/>
                  </a:cubicBezTo>
                  <a:cubicBezTo>
                    <a:pt x="707081" y="-40018"/>
                    <a:pt x="981197" y="30726"/>
                    <a:pt x="1108844" y="0"/>
                  </a:cubicBezTo>
                  <a:cubicBezTo>
                    <a:pt x="1236491" y="-30726"/>
                    <a:pt x="1477138" y="19902"/>
                    <a:pt x="1750807" y="0"/>
                  </a:cubicBezTo>
                  <a:cubicBezTo>
                    <a:pt x="2024476" y="-19902"/>
                    <a:pt x="2009861" y="46369"/>
                    <a:pt x="2246868" y="0"/>
                  </a:cubicBezTo>
                  <a:cubicBezTo>
                    <a:pt x="2483875" y="-46369"/>
                    <a:pt x="2703912" y="61531"/>
                    <a:pt x="2918011" y="0"/>
                  </a:cubicBezTo>
                  <a:cubicBezTo>
                    <a:pt x="2976733" y="154152"/>
                    <a:pt x="2890224" y="280237"/>
                    <a:pt x="2918011" y="535377"/>
                  </a:cubicBezTo>
                  <a:cubicBezTo>
                    <a:pt x="2945798" y="790517"/>
                    <a:pt x="2917470" y="939852"/>
                    <a:pt x="2918011" y="1092607"/>
                  </a:cubicBezTo>
                  <a:cubicBezTo>
                    <a:pt x="2643248" y="1117209"/>
                    <a:pt x="2476539" y="1031005"/>
                    <a:pt x="2363589" y="1092607"/>
                  </a:cubicBezTo>
                  <a:cubicBezTo>
                    <a:pt x="2250639" y="1154209"/>
                    <a:pt x="1975486" y="1051833"/>
                    <a:pt x="1721626" y="1092607"/>
                  </a:cubicBezTo>
                  <a:cubicBezTo>
                    <a:pt x="1467766" y="1133381"/>
                    <a:pt x="1336851" y="1060254"/>
                    <a:pt x="1138024" y="1092607"/>
                  </a:cubicBezTo>
                  <a:cubicBezTo>
                    <a:pt x="939197" y="1124960"/>
                    <a:pt x="652739" y="1031378"/>
                    <a:pt x="525242" y="1092607"/>
                  </a:cubicBezTo>
                  <a:cubicBezTo>
                    <a:pt x="397745" y="1153836"/>
                    <a:pt x="240340" y="1060214"/>
                    <a:pt x="0" y="1092607"/>
                  </a:cubicBezTo>
                  <a:cubicBezTo>
                    <a:pt x="-7842" y="832687"/>
                    <a:pt x="26162" y="739847"/>
                    <a:pt x="0" y="524451"/>
                  </a:cubicBezTo>
                  <a:cubicBezTo>
                    <a:pt x="-26162" y="309055"/>
                    <a:pt x="19402" y="115701"/>
                    <a:pt x="0" y="0"/>
                  </a:cubicBezTo>
                  <a:close/>
                </a:path>
                <a:path w="2918011" h="1092607" stroke="0" extrusionOk="0">
                  <a:moveTo>
                    <a:pt x="0" y="0"/>
                  </a:moveTo>
                  <a:cubicBezTo>
                    <a:pt x="167550" y="-14380"/>
                    <a:pt x="423865" y="23047"/>
                    <a:pt x="612782" y="0"/>
                  </a:cubicBezTo>
                  <a:cubicBezTo>
                    <a:pt x="801699" y="-23047"/>
                    <a:pt x="1005084" y="58143"/>
                    <a:pt x="1138024" y="0"/>
                  </a:cubicBezTo>
                  <a:cubicBezTo>
                    <a:pt x="1270964" y="-58143"/>
                    <a:pt x="1485122" y="43765"/>
                    <a:pt x="1634086" y="0"/>
                  </a:cubicBezTo>
                  <a:cubicBezTo>
                    <a:pt x="1783050" y="-43765"/>
                    <a:pt x="1963209" y="54449"/>
                    <a:pt x="2130148" y="0"/>
                  </a:cubicBezTo>
                  <a:cubicBezTo>
                    <a:pt x="2297087" y="-54449"/>
                    <a:pt x="2650678" y="32400"/>
                    <a:pt x="2918011" y="0"/>
                  </a:cubicBezTo>
                  <a:cubicBezTo>
                    <a:pt x="2966258" y="157458"/>
                    <a:pt x="2907451" y="386973"/>
                    <a:pt x="2918011" y="535377"/>
                  </a:cubicBezTo>
                  <a:cubicBezTo>
                    <a:pt x="2928571" y="683781"/>
                    <a:pt x="2863914" y="919877"/>
                    <a:pt x="2918011" y="1092607"/>
                  </a:cubicBezTo>
                  <a:cubicBezTo>
                    <a:pt x="2676914" y="1112143"/>
                    <a:pt x="2596590" y="1038962"/>
                    <a:pt x="2421949" y="1092607"/>
                  </a:cubicBezTo>
                  <a:cubicBezTo>
                    <a:pt x="2247308" y="1146252"/>
                    <a:pt x="2044681" y="1067154"/>
                    <a:pt x="1809167" y="1092607"/>
                  </a:cubicBezTo>
                  <a:cubicBezTo>
                    <a:pt x="1573653" y="1118060"/>
                    <a:pt x="1432753" y="1086654"/>
                    <a:pt x="1225565" y="1092607"/>
                  </a:cubicBezTo>
                  <a:cubicBezTo>
                    <a:pt x="1018377" y="1098560"/>
                    <a:pt x="910770" y="1041514"/>
                    <a:pt x="641962" y="1092607"/>
                  </a:cubicBezTo>
                  <a:cubicBezTo>
                    <a:pt x="373154" y="1143700"/>
                    <a:pt x="163590" y="1085958"/>
                    <a:pt x="0" y="1092607"/>
                  </a:cubicBezTo>
                  <a:cubicBezTo>
                    <a:pt x="-3565" y="935783"/>
                    <a:pt x="26395" y="694546"/>
                    <a:pt x="0" y="568156"/>
                  </a:cubicBezTo>
                  <a:cubicBezTo>
                    <a:pt x="-26395" y="441766"/>
                    <a:pt x="55760" y="270671"/>
                    <a:pt x="0" y="0"/>
                  </a:cubicBez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extLst>
                <a:ext uri="{C807C97D-BFC1-408E-A445-0C87EB9F89A2}">
                  <ask:lineSketchStyleProps xmlns:ask="http://schemas.microsoft.com/office/drawing/2018/sketchyshapes" sd="160549789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Triglycerides Levels</a:t>
              </a:r>
              <a:endParaRPr lang="en-IN" sz="110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200+ - Dangerous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150-200 -&gt; At Risk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&lt; 150 -&gt; Healthy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0779F4-356D-4309-839A-46E6421FE2A2}"/>
              </a:ext>
            </a:extLst>
          </p:cNvPr>
          <p:cNvGrpSpPr/>
          <p:nvPr/>
        </p:nvGrpSpPr>
        <p:grpSpPr>
          <a:xfrm>
            <a:off x="3746530" y="2589763"/>
            <a:ext cx="5243502" cy="3209264"/>
            <a:chOff x="5626969" y="35858"/>
            <a:chExt cx="6026161" cy="4025443"/>
          </a:xfrm>
        </p:grpSpPr>
        <p:pic>
          <p:nvPicPr>
            <p:cNvPr id="8" name="Picture 2" descr="Infographic showing heart-healthy, at-risk and dangerous cholesterol levels.">
              <a:extLst>
                <a:ext uri="{FF2B5EF4-FFF2-40B4-BE49-F238E27FC236}">
                  <a16:creationId xmlns:a16="http://schemas.microsoft.com/office/drawing/2014/main" id="{7E6B98CF-4351-4EF5-A61B-D45022EF8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969" y="35858"/>
              <a:ext cx="3355666" cy="377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87750-D2A7-4C15-847E-8B25A9B368BA}"/>
                </a:ext>
              </a:extLst>
            </p:cNvPr>
            <p:cNvSpPr txBox="1"/>
            <p:nvPr/>
          </p:nvSpPr>
          <p:spPr>
            <a:xfrm>
              <a:off x="6360460" y="3630414"/>
              <a:ext cx="435236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  <a:hlinkClick r:id="rId7"/>
                </a:rPr>
                <a:t>https://my.clevelandclinic.org/health/articles/11920-cholesterol-numbers-what-do-they-mean</a:t>
              </a:r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06A75-CB81-484D-BDF6-426DB9077B18}"/>
                </a:ext>
              </a:extLst>
            </p:cNvPr>
            <p:cNvSpPr txBox="1"/>
            <p:nvPr/>
          </p:nvSpPr>
          <p:spPr>
            <a:xfrm>
              <a:off x="8735119" y="131492"/>
              <a:ext cx="2918011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200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Cholesterol Levels are Averaged Out for Males and Females</a:t>
              </a:r>
              <a:endParaRPr lang="en-IN" sz="105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Total Cholesterol</a:t>
              </a:r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 –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240+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200-239 -&gt;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200 -&gt;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LDL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160+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100 – 159 -&gt;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100 -&gt;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45 -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45 – 60 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60+ -&gt; Healthy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84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099603-C5FA-4A2D-95B0-3912530E4B6C}"/>
              </a:ext>
            </a:extLst>
          </p:cNvPr>
          <p:cNvGrpSpPr/>
          <p:nvPr/>
        </p:nvGrpSpPr>
        <p:grpSpPr>
          <a:xfrm>
            <a:off x="157813" y="83790"/>
            <a:ext cx="8493129" cy="2351641"/>
            <a:chOff x="82209" y="4145940"/>
            <a:chExt cx="9666312" cy="2676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3BF35D-D721-4F2E-B1AE-794BFB0CB140}"/>
                </a:ext>
              </a:extLst>
            </p:cNvPr>
            <p:cNvGrpSpPr/>
            <p:nvPr/>
          </p:nvGrpSpPr>
          <p:grpSpPr>
            <a:xfrm>
              <a:off x="82209" y="4145940"/>
              <a:ext cx="6278251" cy="2676480"/>
              <a:chOff x="140477" y="3986012"/>
              <a:chExt cx="6278251" cy="26764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C4543-D637-461E-A468-3BA6B2E00306}"/>
                  </a:ext>
                </a:extLst>
              </p:cNvPr>
              <p:cNvSpPr txBox="1"/>
              <p:nvPr/>
            </p:nvSpPr>
            <p:spPr>
              <a:xfrm>
                <a:off x="140477" y="6364745"/>
                <a:ext cx="4636216" cy="29774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1100" u="sng" dirty="0"/>
                  <a:t>Source</a:t>
                </a:r>
                <a:r>
                  <a:rPr lang="en-IN" sz="1100" dirty="0"/>
                  <a:t>: </a:t>
                </a:r>
                <a:r>
                  <a:rPr lang="en-IN" sz="1100" dirty="0">
                    <a:hlinkClick r:id="rId2"/>
                  </a:rPr>
                  <a:t>https://hal.science/hal-00535009/document</a:t>
                </a:r>
                <a:endParaRPr lang="en-IN" sz="11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2A70EEB-EC6F-4801-B68C-3D0F12A48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867" y="3986012"/>
                <a:ext cx="6273861" cy="236938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3AD7E-3C18-456D-87F8-A442834B8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853" r="46777"/>
            <a:stretch/>
          </p:blipFill>
          <p:spPr>
            <a:xfrm>
              <a:off x="6593543" y="4852935"/>
              <a:ext cx="3154978" cy="9602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BE226-E2B2-4047-BA4A-B9291B339C0B}"/>
              </a:ext>
            </a:extLst>
          </p:cNvPr>
          <p:cNvGrpSpPr/>
          <p:nvPr/>
        </p:nvGrpSpPr>
        <p:grpSpPr>
          <a:xfrm>
            <a:off x="0" y="2895599"/>
            <a:ext cx="4885765" cy="3749577"/>
            <a:chOff x="143434" y="316116"/>
            <a:chExt cx="5287011" cy="4167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2D026F-D1C6-4B24-8DB7-90EBE1F8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34" y="316116"/>
              <a:ext cx="5287011" cy="339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69512-211E-4B72-BB8C-F72406F51914}"/>
                </a:ext>
              </a:extLst>
            </p:cNvPr>
            <p:cNvSpPr txBox="1"/>
            <p:nvPr/>
          </p:nvSpPr>
          <p:spPr>
            <a:xfrm>
              <a:off x="143434" y="3836911"/>
              <a:ext cx="52870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u="sng" dirty="0"/>
                <a:t>Source</a:t>
              </a:r>
              <a:r>
                <a:rPr lang="en-IN" sz="1200" dirty="0"/>
                <a:t>: </a:t>
              </a:r>
              <a:r>
                <a:rPr lang="en-IN" sz="1200" dirty="0">
                  <a:hlinkClick r:id="rId6"/>
                </a:rPr>
                <a:t>https://www.kidney.org/news/kidneyCare/winter09/DontSmoke#:~:text=The%20Surgeon%20General%20issued%20a,your%20kidneys%20are%20under%20stress</a:t>
              </a:r>
              <a:endParaRPr lang="en-IN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B4B3D5-9967-4FED-AF2B-93F5AD27D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85" y="2592221"/>
            <a:ext cx="6070799" cy="2580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B0A84-51A7-4A88-B8E5-CB36B3F3E88A}"/>
              </a:ext>
            </a:extLst>
          </p:cNvPr>
          <p:cNvSpPr txBox="1"/>
          <p:nvPr/>
        </p:nvSpPr>
        <p:spPr>
          <a:xfrm>
            <a:off x="5145742" y="5172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u="sng" dirty="0"/>
              <a:t>Source</a:t>
            </a:r>
            <a:r>
              <a:rPr lang="en-IN" sz="1200" dirty="0"/>
              <a:t>: </a:t>
            </a:r>
            <a:r>
              <a:rPr lang="en-IN" sz="1200" dirty="0">
                <a:hlinkClick r:id="rId8"/>
              </a:rPr>
              <a:t>https://www.mayoclinic.org/tests-procedures/liver-function-tests/about/pac-20394595#:~:text=Standard%20range%20blood%20test%20results,8%20to%2048%20U%2FL%20</a:t>
            </a:r>
            <a:r>
              <a:rPr lang="en-I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73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5A1D1-D76C-45C7-AA49-3F6DDCE8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" y="92534"/>
            <a:ext cx="5839956" cy="301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D6FFB-1677-4D39-85D7-E157A933D6C8}"/>
              </a:ext>
            </a:extLst>
          </p:cNvPr>
          <p:cNvSpPr txBox="1"/>
          <p:nvPr/>
        </p:nvSpPr>
        <p:spPr>
          <a:xfrm>
            <a:off x="0" y="31107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</a:t>
            </a:r>
            <a:r>
              <a:rPr lang="en-IN" sz="1400" dirty="0">
                <a:hlinkClick r:id="rId3"/>
              </a:rPr>
              <a:t>https://drlogy.com/calculator/ast-alt-ratio</a:t>
            </a: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35CE1-07B2-4BE1-87B4-E4D918A4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0" y="92534"/>
            <a:ext cx="6141637" cy="421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E506B-551E-4925-98C3-E8F9FAEE1D8D}"/>
              </a:ext>
            </a:extLst>
          </p:cNvPr>
          <p:cNvSpPr txBox="1"/>
          <p:nvPr/>
        </p:nvSpPr>
        <p:spPr>
          <a:xfrm>
            <a:off x="5986460" y="4296215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https://www.ncbi.nlm.nih.gov/pmc/articles/PMC3222662/</a:t>
            </a:r>
          </a:p>
        </p:txBody>
      </p:sp>
    </p:spTree>
    <p:extLst>
      <p:ext uri="{BB962C8B-B14F-4D97-AF65-F5344CB8AC3E}">
        <p14:creationId xmlns:p14="http://schemas.microsoft.com/office/powerpoint/2010/main" val="152488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16813-B16D-4B1A-8DE1-4C355E1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" y="106687"/>
            <a:ext cx="6262227" cy="612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8E3DB-6B98-4AC2-B4E8-D36665E47DB0}"/>
              </a:ext>
            </a:extLst>
          </p:cNvPr>
          <p:cNvSpPr txBox="1"/>
          <p:nvPr/>
        </p:nvSpPr>
        <p:spPr>
          <a:xfrm>
            <a:off x="104544" y="62295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https://pubmed.ncbi.nlm.nih.gov/29524646/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EF151-39E3-438A-99FB-5DAAEF4B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0"/>
            <a:ext cx="5709236" cy="471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59575-B717-480C-A1A8-11210C83C7A0}"/>
              </a:ext>
            </a:extLst>
          </p:cNvPr>
          <p:cNvSpPr txBox="1"/>
          <p:nvPr/>
        </p:nvSpPr>
        <p:spPr>
          <a:xfrm>
            <a:off x="6366771" y="655499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https://www.ncbi.nlm.nih.gov/books/NBK538226/</a:t>
            </a:r>
          </a:p>
        </p:txBody>
      </p:sp>
    </p:spTree>
    <p:extLst>
      <p:ext uri="{BB962C8B-B14F-4D97-AF65-F5344CB8AC3E}">
        <p14:creationId xmlns:p14="http://schemas.microsoft.com/office/powerpoint/2010/main" val="359684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BA2BC-36A0-49F4-86AA-76E0047E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8559"/>
            <a:ext cx="7397028" cy="367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310B5-4764-462C-B3E9-45159710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854182"/>
            <a:ext cx="1123950" cy="82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11E4C2-D521-4038-9ADD-B44E657FEAD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285875" y="3362325"/>
            <a:ext cx="95250" cy="491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D215E7-B9B9-4D85-B2F5-86305F4D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2666"/>
            <a:ext cx="4077269" cy="1838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CF3A07-D757-4E3A-AC84-8A4AF730C627}"/>
              </a:ext>
            </a:extLst>
          </p:cNvPr>
          <p:cNvSpPr txBox="1"/>
          <p:nvPr/>
        </p:nvSpPr>
        <p:spPr>
          <a:xfrm>
            <a:off x="4077269" y="5006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Can We Do Better than this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348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F496B4-A625-425E-9A2F-84A8183E6201}"/>
              </a:ext>
            </a:extLst>
          </p:cNvPr>
          <p:cNvSpPr txBox="1"/>
          <p:nvPr/>
        </p:nvSpPr>
        <p:spPr>
          <a:xfrm>
            <a:off x="870311" y="2759385"/>
            <a:ext cx="174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</a:rPr>
              <a:t>Original Features</a:t>
            </a:r>
            <a:endParaRPr lang="en-I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7CC07-A995-4E6A-AC6E-630646BBCACD}"/>
              </a:ext>
            </a:extLst>
          </p:cNvPr>
          <p:cNvSpPr txBox="1"/>
          <p:nvPr/>
        </p:nvSpPr>
        <p:spPr>
          <a:xfrm>
            <a:off x="1741849" y="4857033"/>
            <a:ext cx="174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IN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60E9D-BA22-447C-8F61-02DD4C5F7AA4}"/>
              </a:ext>
            </a:extLst>
          </p:cNvPr>
          <p:cNvSpPr txBox="1"/>
          <p:nvPr/>
        </p:nvSpPr>
        <p:spPr>
          <a:xfrm>
            <a:off x="739655" y="5373033"/>
            <a:ext cx="2508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B0F0"/>
                </a:solidFill>
              </a:rPr>
              <a:t>Engineered Features</a:t>
            </a:r>
            <a:endParaRPr lang="en-IN" sz="1600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31D9-5AAD-4968-985E-0C3CB38A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10" y="903448"/>
            <a:ext cx="6993180" cy="5051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BBBB7-8363-414E-BFDB-9C78C775BCF5}"/>
              </a:ext>
            </a:extLst>
          </p:cNvPr>
          <p:cNvSpPr/>
          <p:nvPr/>
        </p:nvSpPr>
        <p:spPr>
          <a:xfrm>
            <a:off x="2599410" y="1208257"/>
            <a:ext cx="1859755" cy="3731506"/>
          </a:xfrm>
          <a:prstGeom prst="rect">
            <a:avLst/>
          </a:prstGeom>
          <a:solidFill>
            <a:srgbClr val="E2F0D9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D688D-0640-4D6B-8A81-D36D270028C0}"/>
              </a:ext>
            </a:extLst>
          </p:cNvPr>
          <p:cNvSpPr/>
          <p:nvPr/>
        </p:nvSpPr>
        <p:spPr>
          <a:xfrm>
            <a:off x="2599410" y="5154184"/>
            <a:ext cx="1859755" cy="811474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4F0F7-3B9F-4870-B36B-C834863BAAEF}"/>
              </a:ext>
            </a:extLst>
          </p:cNvPr>
          <p:cNvSpPr/>
          <p:nvPr/>
        </p:nvSpPr>
        <p:spPr>
          <a:xfrm>
            <a:off x="2599410" y="4950870"/>
            <a:ext cx="1859755" cy="193527"/>
          </a:xfrm>
          <a:prstGeom prst="rect">
            <a:avLst/>
          </a:prstGeom>
          <a:solidFill>
            <a:schemeClr val="accent2">
              <a:lumMod val="75000"/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F8DE6-86CC-4149-9D77-D621358644B3}"/>
              </a:ext>
            </a:extLst>
          </p:cNvPr>
          <p:cNvSpPr txBox="1"/>
          <p:nvPr/>
        </p:nvSpPr>
        <p:spPr>
          <a:xfrm>
            <a:off x="2326708" y="159433"/>
            <a:ext cx="753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Data Variables and Featured Data Variables</a:t>
            </a:r>
            <a:endParaRPr lang="en-IN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4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315C8-5F34-4D05-9CC0-661B259B918E}"/>
              </a:ext>
            </a:extLst>
          </p:cNvPr>
          <p:cNvSpPr txBox="1"/>
          <p:nvPr/>
        </p:nvSpPr>
        <p:spPr>
          <a:xfrm>
            <a:off x="2646821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What Happens when we Removed Outliers 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0E75-92D5-4A81-9798-78807153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" y="369332"/>
            <a:ext cx="11869271" cy="63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3F344-8C30-4FF0-9162-3E99506D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66"/>
            <a:ext cx="12192000" cy="6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C6CB4CC9-ACA1-4532-9282-117629A0B0A4}"/>
              </a:ext>
            </a:extLst>
          </p:cNvPr>
          <p:cNvGrpSpPr/>
          <p:nvPr/>
        </p:nvGrpSpPr>
        <p:grpSpPr>
          <a:xfrm>
            <a:off x="-689625" y="909716"/>
            <a:ext cx="12881625" cy="5642839"/>
            <a:chOff x="-689625" y="909716"/>
            <a:chExt cx="12881625" cy="56428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AB1BD-BE29-4B7B-8CEB-BC41AB12997A}"/>
                    </a:ext>
                  </a:extLst>
                </p14:cNvPr>
                <p14:cNvContentPartPr/>
                <p14:nvPr/>
              </p14:nvContentPartPr>
              <p14:xfrm>
                <a:off x="-689625" y="1037400"/>
                <a:ext cx="20160" cy="1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AB1BD-BE29-4B7B-8CEB-BC41AB1299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98265" y="1028400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3288D71-FCDE-4A3F-82CF-33D41FD8D7AD}"/>
                </a:ext>
              </a:extLst>
            </p:cNvPr>
            <p:cNvGrpSpPr/>
            <p:nvPr/>
          </p:nvGrpSpPr>
          <p:grpSpPr>
            <a:xfrm>
              <a:off x="0" y="909716"/>
              <a:ext cx="12192000" cy="5642839"/>
              <a:chOff x="0" y="1140980"/>
              <a:chExt cx="12192000" cy="56428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03606FE-DA60-423C-A520-19F48EE21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140980"/>
                <a:ext cx="12192000" cy="5642839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3BD26C1B-90F3-44A5-AA07-8F61802F06B0}"/>
                      </a:ext>
                    </a:extLst>
                  </p14:cNvPr>
                  <p14:cNvContentPartPr/>
                  <p14:nvPr/>
                </p14:nvContentPartPr>
                <p14:xfrm>
                  <a:off x="2623815" y="1843080"/>
                  <a:ext cx="724320" cy="37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3BD26C1B-90F3-44A5-AA07-8F61802F06B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70175" y="1735440"/>
                    <a:ext cx="83196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D4AB0071-5B81-4BF7-A1F5-A6CFAD9EC71C}"/>
                      </a:ext>
                    </a:extLst>
                  </p14:cNvPr>
                  <p14:cNvContentPartPr/>
                  <p14:nvPr/>
                </p14:nvContentPartPr>
                <p14:xfrm>
                  <a:off x="5975415" y="2605200"/>
                  <a:ext cx="866520" cy="151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D4AB0071-5B81-4BF7-A1F5-A6CFAD9EC71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21775" y="2497560"/>
                    <a:ext cx="97416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724497D-374E-4075-91B2-0E8D53234D08}"/>
                      </a:ext>
                    </a:extLst>
                  </p14:cNvPr>
                  <p14:cNvContentPartPr/>
                  <p14:nvPr/>
                </p14:nvContentPartPr>
                <p14:xfrm>
                  <a:off x="7041735" y="2469480"/>
                  <a:ext cx="795240" cy="241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724497D-374E-4075-91B2-0E8D53234D0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987735" y="2361840"/>
                    <a:ext cx="90288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990E720-8729-4E92-8502-8182332C8883}"/>
                      </a:ext>
                    </a:extLst>
                  </p14:cNvPr>
                  <p14:cNvContentPartPr/>
                  <p14:nvPr/>
                </p14:nvContentPartPr>
                <p14:xfrm>
                  <a:off x="10017495" y="3939000"/>
                  <a:ext cx="687240" cy="349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990E720-8729-4E92-8502-8182332C888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963495" y="3831000"/>
                    <a:ext cx="79488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117BB6E-07A8-4BE3-9111-CF2BDE6C7972}"/>
                      </a:ext>
                    </a:extLst>
                  </p14:cNvPr>
                  <p14:cNvContentPartPr/>
                  <p14:nvPr/>
                </p14:nvContentPartPr>
                <p14:xfrm>
                  <a:off x="1578015" y="1514040"/>
                  <a:ext cx="857160" cy="507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117BB6E-07A8-4BE3-9111-CF2BDE6C797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524375" y="1406400"/>
                    <a:ext cx="96480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D2397A1-C353-4AEA-ABCE-5504F11E024A}"/>
                      </a:ext>
                    </a:extLst>
                  </p14:cNvPr>
                  <p14:cNvContentPartPr/>
                  <p14:nvPr/>
                </p14:nvContentPartPr>
                <p14:xfrm>
                  <a:off x="2596815" y="1662360"/>
                  <a:ext cx="695520" cy="19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D2397A1-C353-4AEA-ABCE-5504F11E024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543175" y="1554360"/>
                    <a:ext cx="80316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CF771BD-B17A-447D-9603-0D9BC34B6B34}"/>
                      </a:ext>
                    </a:extLst>
                  </p14:cNvPr>
                  <p14:cNvContentPartPr/>
                  <p14:nvPr/>
                </p14:nvContentPartPr>
                <p14:xfrm>
                  <a:off x="3507255" y="1824720"/>
                  <a:ext cx="716400" cy="381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0CF771BD-B17A-447D-9603-0D9BC34B6B3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453615" y="1716720"/>
                    <a:ext cx="82404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1A3631C-2AA1-456F-AD25-DC30BC1256B3}"/>
                      </a:ext>
                    </a:extLst>
                  </p14:cNvPr>
                  <p14:cNvContentPartPr/>
                  <p14:nvPr/>
                </p14:nvContentPartPr>
                <p14:xfrm>
                  <a:off x="4966695" y="2006520"/>
                  <a:ext cx="815760" cy="39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1A3631C-2AA1-456F-AD25-DC30BC1256B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912695" y="1898520"/>
                    <a:ext cx="92340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51AEF7E5-1164-4603-906F-2AC5310D04D1}"/>
                      </a:ext>
                    </a:extLst>
                  </p14:cNvPr>
                  <p14:cNvContentPartPr/>
                  <p14:nvPr/>
                </p14:nvContentPartPr>
                <p14:xfrm>
                  <a:off x="5953095" y="2150520"/>
                  <a:ext cx="807480" cy="176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51AEF7E5-1164-4603-906F-2AC5310D04D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899455" y="2042520"/>
                    <a:ext cx="91512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B1E640E7-0117-4A68-9726-9662E8B5FACB}"/>
                      </a:ext>
                    </a:extLst>
                  </p14:cNvPr>
                  <p14:cNvContentPartPr/>
                  <p14:nvPr/>
                </p14:nvContentPartPr>
                <p14:xfrm>
                  <a:off x="7039575" y="2293440"/>
                  <a:ext cx="738360" cy="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B1E640E7-0117-4A68-9726-9662E8B5FAC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985575" y="2185440"/>
                    <a:ext cx="84600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1F1DEE8F-3425-464F-9A9E-1FC7411EB136}"/>
                      </a:ext>
                    </a:extLst>
                  </p14:cNvPr>
                  <p14:cNvContentPartPr/>
                  <p14:nvPr/>
                </p14:nvContentPartPr>
                <p14:xfrm>
                  <a:off x="7986735" y="2471640"/>
                  <a:ext cx="832680" cy="226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1F1DEE8F-3425-464F-9A9E-1FC7411EB13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932735" y="2364000"/>
                    <a:ext cx="94032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AD8C0C6-0FA7-4C0D-B666-ABAB9D4D1DB8}"/>
                      </a:ext>
                    </a:extLst>
                  </p14:cNvPr>
                  <p14:cNvContentPartPr/>
                  <p14:nvPr/>
                </p14:nvContentPartPr>
                <p14:xfrm>
                  <a:off x="8882775" y="2606280"/>
                  <a:ext cx="952920" cy="104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AD8C0C6-0FA7-4C0D-B666-ABAB9D4D1DB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828775" y="2498640"/>
                    <a:ext cx="106056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A7A7EFE-BF0F-478A-BCA3-50D0C145898D}"/>
                      </a:ext>
                    </a:extLst>
                  </p14:cNvPr>
                  <p14:cNvContentPartPr/>
                  <p14:nvPr/>
                </p14:nvContentPartPr>
                <p14:xfrm>
                  <a:off x="9937935" y="2744880"/>
                  <a:ext cx="752400" cy="421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A7A7EFE-BF0F-478A-BCA3-50D0C145898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883935" y="2636880"/>
                    <a:ext cx="86004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3A11547-435D-4CE8-891F-23FBDDBA5D68}"/>
                      </a:ext>
                    </a:extLst>
                  </p14:cNvPr>
                  <p14:cNvContentPartPr/>
                  <p14:nvPr/>
                </p14:nvContentPartPr>
                <p14:xfrm>
                  <a:off x="10883655" y="2906520"/>
                  <a:ext cx="858600" cy="147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3A11547-435D-4CE8-891F-23FBDDBA5D6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829655" y="2798520"/>
                    <a:ext cx="96624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45DA61F5-911A-4583-ABE2-B956D1E09F14}"/>
                      </a:ext>
                    </a:extLst>
                  </p14:cNvPr>
                  <p14:cNvContentPartPr/>
                  <p14:nvPr/>
                </p14:nvContentPartPr>
                <p14:xfrm>
                  <a:off x="1907055" y="5731800"/>
                  <a:ext cx="861840" cy="54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45DA61F5-911A-4583-ABE2-B956D1E09F1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53055" y="5624160"/>
                    <a:ext cx="96948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94AB765-B0E3-4E96-B8F0-676AB2842211}"/>
                      </a:ext>
                    </a:extLst>
                  </p14:cNvPr>
                  <p14:cNvContentPartPr/>
                  <p14:nvPr/>
                </p14:nvContentPartPr>
                <p14:xfrm>
                  <a:off x="2930175" y="5874720"/>
                  <a:ext cx="847080" cy="370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94AB765-B0E3-4E96-B8F0-676AB284221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876175" y="5766720"/>
                    <a:ext cx="9547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18643FA-9D73-43F9-84BC-5879FFB02E41}"/>
                      </a:ext>
                    </a:extLst>
                  </p14:cNvPr>
                  <p14:cNvContentPartPr/>
                  <p14:nvPr/>
                </p14:nvContentPartPr>
                <p14:xfrm>
                  <a:off x="3924855" y="6060120"/>
                  <a:ext cx="735840" cy="356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18643FA-9D73-43F9-84BC-5879FFB02E4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871215" y="5952480"/>
                    <a:ext cx="84348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7787837A-2248-4312-A8EC-C3B310848C5F}"/>
                      </a:ext>
                    </a:extLst>
                  </p14:cNvPr>
                  <p14:cNvContentPartPr/>
                  <p14:nvPr/>
                </p14:nvContentPartPr>
                <p14:xfrm>
                  <a:off x="4858335" y="6228960"/>
                  <a:ext cx="821160" cy="302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7787837A-2248-4312-A8EC-C3B310848C5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804695" y="6120960"/>
                    <a:ext cx="92880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7F152160-97D9-437F-B0F0-BAB6F4ECC5DF}"/>
                      </a:ext>
                    </a:extLst>
                  </p14:cNvPr>
                  <p14:cNvContentPartPr/>
                  <p14:nvPr/>
                </p14:nvContentPartPr>
                <p14:xfrm>
                  <a:off x="5853015" y="6359280"/>
                  <a:ext cx="761760" cy="172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7F152160-97D9-437F-B0F0-BAB6F4ECC5D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799015" y="6251280"/>
                    <a:ext cx="86940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A93C7A2C-9CE9-4890-A4FB-6F794413814E}"/>
                      </a:ext>
                    </a:extLst>
                  </p14:cNvPr>
                  <p14:cNvContentPartPr/>
                  <p14:nvPr/>
                </p14:nvContentPartPr>
                <p14:xfrm>
                  <a:off x="6779295" y="6525240"/>
                  <a:ext cx="857520" cy="327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A93C7A2C-9CE9-4890-A4FB-6F794413814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25295" y="6417240"/>
                    <a:ext cx="96516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4BC9B3EE-04C8-4A1E-A069-4020AF0E0595}"/>
                      </a:ext>
                    </a:extLst>
                  </p14:cNvPr>
                  <p14:cNvContentPartPr/>
                  <p14:nvPr/>
                </p14:nvContentPartPr>
                <p14:xfrm>
                  <a:off x="7744815" y="6685440"/>
                  <a:ext cx="733680" cy="190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4BC9B3EE-04C8-4A1E-A069-4020AF0E059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690815" y="6577800"/>
                    <a:ext cx="84132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CEC6D338-A05B-4B3D-B330-42C160FB653A}"/>
                      </a:ext>
                    </a:extLst>
                  </p14:cNvPr>
                  <p14:cNvContentPartPr/>
                  <p14:nvPr/>
                </p14:nvContentPartPr>
                <p14:xfrm>
                  <a:off x="6722775" y="6687240"/>
                  <a:ext cx="934920" cy="176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CEC6D338-A05B-4B3D-B330-42C160FB653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668775" y="6579600"/>
                    <a:ext cx="104256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D1EFB434-EF2C-413D-8C64-61410709C671}"/>
                      </a:ext>
                    </a:extLst>
                  </p14:cNvPr>
                  <p14:cNvContentPartPr/>
                  <p14:nvPr/>
                </p14:nvContentPartPr>
                <p14:xfrm>
                  <a:off x="5815215" y="6693000"/>
                  <a:ext cx="833040" cy="216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D1EFB434-EF2C-413D-8C64-61410709C67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761215" y="6585360"/>
                    <a:ext cx="94068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DF03A818-7ED5-4549-9016-2E4E0591A75C}"/>
                      </a:ext>
                    </a:extLst>
                  </p14:cNvPr>
                  <p14:cNvContentPartPr/>
                  <p14:nvPr/>
                </p14:nvContentPartPr>
                <p14:xfrm>
                  <a:off x="3986055" y="6224640"/>
                  <a:ext cx="734040" cy="248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DF03A818-7ED5-4549-9016-2E4E0591A75C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932055" y="6117000"/>
                    <a:ext cx="84168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56442DF1-6C8D-48CE-BFA0-3ABADF6D32B4}"/>
                      </a:ext>
                    </a:extLst>
                  </p14:cNvPr>
                  <p14:cNvContentPartPr/>
                  <p14:nvPr/>
                </p14:nvContentPartPr>
                <p14:xfrm>
                  <a:off x="3919815" y="6487800"/>
                  <a:ext cx="783720" cy="594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56442DF1-6C8D-48CE-BFA0-3ABADF6D32B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66175" y="6379800"/>
                    <a:ext cx="89136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6DFAE13-F9AF-4687-ADAD-FD0B62CF0969}"/>
                      </a:ext>
                    </a:extLst>
                  </p14:cNvPr>
                  <p14:cNvContentPartPr/>
                  <p14:nvPr/>
                </p14:nvContentPartPr>
                <p14:xfrm>
                  <a:off x="2869335" y="6262800"/>
                  <a:ext cx="360" cy="3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6DFAE13-F9AF-4687-ADAD-FD0B62CF096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815695" y="6154800"/>
                    <a:ext cx="108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EF48B72D-71D0-4990-801D-C29F18ADB2D3}"/>
                      </a:ext>
                    </a:extLst>
                  </p14:cNvPr>
                  <p14:cNvContentPartPr/>
                  <p14:nvPr/>
                </p14:nvContentPartPr>
                <p14:xfrm>
                  <a:off x="2867895" y="6214200"/>
                  <a:ext cx="938160" cy="428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EF48B72D-71D0-4990-801D-C29F18ADB2D3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813895" y="6106200"/>
                    <a:ext cx="104580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2753906-79FC-4DDD-AE42-7F51584D4DA1}"/>
                      </a:ext>
                    </a:extLst>
                  </p14:cNvPr>
                  <p14:cNvContentPartPr/>
                  <p14:nvPr/>
                </p14:nvContentPartPr>
                <p14:xfrm>
                  <a:off x="2879415" y="6064800"/>
                  <a:ext cx="904320" cy="205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2753906-79FC-4DDD-AE42-7F51584D4DA1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825775" y="5956800"/>
                    <a:ext cx="101196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7F7CB27-CC65-4FDE-872E-D94A1709B689}"/>
                      </a:ext>
                    </a:extLst>
                  </p14:cNvPr>
                  <p14:cNvContentPartPr/>
                  <p14:nvPr/>
                </p14:nvContentPartPr>
                <p14:xfrm>
                  <a:off x="2857815" y="5982360"/>
                  <a:ext cx="928080" cy="1551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7F7CB27-CC65-4FDE-872E-D94A1709B68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803815" y="5874720"/>
                    <a:ext cx="1035720" cy="37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33F07A2A-B3A5-47D2-9FA0-039C2A184F39}"/>
                      </a:ext>
                    </a:extLst>
                  </p14:cNvPr>
                  <p14:cNvContentPartPr/>
                  <p14:nvPr/>
                </p14:nvContentPartPr>
                <p14:xfrm>
                  <a:off x="9927495" y="3797160"/>
                  <a:ext cx="794520" cy="154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33F07A2A-B3A5-47D2-9FA0-039C2A184F39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873855" y="3689520"/>
                    <a:ext cx="90216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E9B25A40-0234-4878-9B1D-A3BE12B1C256}"/>
                      </a:ext>
                    </a:extLst>
                  </p14:cNvPr>
                  <p14:cNvContentPartPr/>
                  <p14:nvPr/>
                </p14:nvContentPartPr>
                <p14:xfrm>
                  <a:off x="7949295" y="3945840"/>
                  <a:ext cx="800280" cy="237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E9B25A40-0234-4878-9B1D-A3BE12B1C256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895655" y="3837840"/>
                    <a:ext cx="90792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B73A100-16E8-4BAC-A867-C84698F2AB98}"/>
                      </a:ext>
                    </a:extLst>
                  </p14:cNvPr>
                  <p14:cNvContentPartPr/>
                  <p14:nvPr/>
                </p14:nvContentPartPr>
                <p14:xfrm>
                  <a:off x="7102935" y="3948000"/>
                  <a:ext cx="754560" cy="302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B73A100-16E8-4BAC-A867-C84698F2AB98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049295" y="3840360"/>
                    <a:ext cx="86220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E9E66B4-D53A-4D71-9C17-CD04BD3ACF7D}"/>
                      </a:ext>
                    </a:extLst>
                  </p14:cNvPr>
                  <p14:cNvContentPartPr/>
                  <p14:nvPr/>
                </p14:nvContentPartPr>
                <p14:xfrm>
                  <a:off x="7080615" y="3488280"/>
                  <a:ext cx="766440" cy="277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2E9E66B4-D53A-4D71-9C17-CD04BD3ACF7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026975" y="3380280"/>
                    <a:ext cx="87408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8571F151-3970-43CE-9B22-C817B19AE478}"/>
                      </a:ext>
                    </a:extLst>
                  </p14:cNvPr>
                  <p14:cNvContentPartPr/>
                  <p14:nvPr/>
                </p14:nvContentPartPr>
                <p14:xfrm>
                  <a:off x="2611575" y="3658560"/>
                  <a:ext cx="744840" cy="244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8571F151-3970-43CE-9B22-C817B19AE47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557575" y="3550920"/>
                    <a:ext cx="85248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14C9945F-5107-4534-A8D2-0424CFF3A473}"/>
                      </a:ext>
                    </a:extLst>
                  </p14:cNvPr>
                  <p14:cNvContentPartPr/>
                  <p14:nvPr/>
                </p14:nvContentPartPr>
                <p14:xfrm>
                  <a:off x="2603655" y="3602760"/>
                  <a:ext cx="724680" cy="4428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14C9945F-5107-4534-A8D2-0424CFF3A47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549655" y="3495120"/>
                    <a:ext cx="832320" cy="25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8242666-792D-40D6-B33D-072BDDE04E58}"/>
                </a:ext>
              </a:extLst>
            </p:cNvPr>
            <p:cNvSpPr txBox="1"/>
            <p:nvPr/>
          </p:nvSpPr>
          <p:spPr>
            <a:xfrm>
              <a:off x="8882775" y="4552950"/>
              <a:ext cx="2858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highlight>
                    <a:srgbClr val="FFFF00"/>
                  </a:highlight>
                </a:rPr>
                <a:t>Yellow -&gt; Autocorrelations (Diagonal)</a:t>
              </a:r>
            </a:p>
            <a:p>
              <a:r>
                <a:rPr lang="en-US" sz="1200" dirty="0">
                  <a:highlight>
                    <a:srgbClr val="00FFFF"/>
                  </a:highlight>
                </a:rPr>
                <a:t>Blue -&gt; &gt;=40% Correlations</a:t>
              </a:r>
            </a:p>
            <a:p>
              <a:r>
                <a:rPr lang="en-US" sz="1200" dirty="0"/>
                <a:t>Pink -&gt; &gt;=30% Correlations</a:t>
              </a:r>
              <a:endParaRPr lang="en-IN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D291D6-7E6E-4958-9527-009A6B54E2F3}"/>
                    </a:ext>
                  </a:extLst>
                </p14:cNvPr>
                <p14:cNvContentPartPr/>
                <p14:nvPr/>
              </p14:nvContentPartPr>
              <p14:xfrm>
                <a:off x="8967810" y="5061480"/>
                <a:ext cx="1646280" cy="31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D291D6-7E6E-4958-9527-009A6B54E2F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31810" y="4989840"/>
                  <a:ext cx="1717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C8F8AF-B273-48D6-BCE6-0E8FEF111B45}"/>
                    </a:ext>
                  </a:extLst>
                </p14:cNvPr>
                <p14:cNvContentPartPr/>
                <p14:nvPr/>
              </p14:nvContentPartPr>
              <p14:xfrm>
                <a:off x="9002010" y="5074440"/>
                <a:ext cx="1405440" cy="6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C8F8AF-B273-48D6-BCE6-0E8FEF111B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66010" y="5002800"/>
                  <a:ext cx="1477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98E5CD-A91F-4B5D-9E93-C32CEB9DFBEF}"/>
                    </a:ext>
                  </a:extLst>
                </p14:cNvPr>
                <p14:cNvContentPartPr/>
                <p14:nvPr/>
              </p14:nvContentPartPr>
              <p14:xfrm>
                <a:off x="8971410" y="5096040"/>
                <a:ext cx="1553400" cy="56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98E5CD-A91F-4B5D-9E93-C32CEB9DFB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35770" y="5024040"/>
                  <a:ext cx="16250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A00DF59-A0F6-49CB-AC44-40F606F374A3}"/>
                  </a:ext>
                </a:extLst>
              </p14:cNvPr>
              <p14:cNvContentPartPr/>
              <p14:nvPr/>
            </p14:nvContentPartPr>
            <p14:xfrm>
              <a:off x="5477492" y="3853355"/>
              <a:ext cx="241200" cy="19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A00DF59-A0F6-49CB-AC44-40F606F374A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423492" y="3745355"/>
                <a:ext cx="34884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3FC7F7A-BE7F-445A-80CD-031C73025775}"/>
              </a:ext>
            </a:extLst>
          </p:cNvPr>
          <p:cNvSpPr txBox="1"/>
          <p:nvPr/>
        </p:nvSpPr>
        <p:spPr>
          <a:xfrm>
            <a:off x="0" y="19827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Data Correlations Before Removing Outliers</a:t>
            </a:r>
          </a:p>
        </p:txBody>
      </p:sp>
    </p:spTree>
    <p:extLst>
      <p:ext uri="{BB962C8B-B14F-4D97-AF65-F5344CB8AC3E}">
        <p14:creationId xmlns:p14="http://schemas.microsoft.com/office/powerpoint/2010/main" val="212313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4DE7860-8A5B-4154-B9C0-A673EE4A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42" y="64542"/>
            <a:ext cx="4426239" cy="356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0E41E-145B-44C4-9C73-2008BF51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7" y="516735"/>
            <a:ext cx="3943900" cy="602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B8943-D890-4081-B36A-6C1A65DF5DAB}"/>
              </a:ext>
            </a:extLst>
          </p:cNvPr>
          <p:cNvSpPr txBox="1"/>
          <p:nvPr/>
        </p:nvSpPr>
        <p:spPr>
          <a:xfrm>
            <a:off x="73724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glm.fits1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F1FF3-4277-4409-9FCE-D004816C3196}"/>
              </a:ext>
            </a:extLst>
          </p:cNvPr>
          <p:cNvSpPr txBox="1"/>
          <p:nvPr/>
        </p:nvSpPr>
        <p:spPr>
          <a:xfrm>
            <a:off x="1699789" y="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Fit the Model on all parameters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B1DF0AC8-6395-4196-B7D4-DA1241224B98}"/>
              </a:ext>
            </a:extLst>
          </p:cNvPr>
          <p:cNvSpPr/>
          <p:nvPr/>
        </p:nvSpPr>
        <p:spPr>
          <a:xfrm>
            <a:off x="3865829" y="2199992"/>
            <a:ext cx="3087231" cy="3784348"/>
          </a:xfrm>
          <a:prstGeom prst="irregularSeal1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u="sng" dirty="0">
                <a:solidFill>
                  <a:schemeClr val="accent2">
                    <a:lumMod val="75000"/>
                  </a:schemeClr>
                </a:solidFill>
              </a:rPr>
              <a:t>Boom</a:t>
            </a:r>
          </a:p>
          <a:p>
            <a:pPr algn="ctr"/>
            <a:r>
              <a:rPr lang="en-US" i="1" u="sng" dirty="0">
                <a:solidFill>
                  <a:schemeClr val="accent2">
                    <a:lumMod val="75000"/>
                  </a:schemeClr>
                </a:solidFill>
              </a:rPr>
              <a:t>Did Nothing and Accuracy ~ 73%</a:t>
            </a:r>
          </a:p>
          <a:p>
            <a:pPr algn="ctr"/>
            <a:r>
              <a:rPr lang="en-US" i="1" u="sng" dirty="0">
                <a:solidFill>
                  <a:schemeClr val="accent2">
                    <a:lumMod val="75000"/>
                  </a:schemeClr>
                </a:solidFill>
              </a:rPr>
              <a:t>AUC ~ 81.5%</a:t>
            </a:r>
            <a:endParaRPr lang="en-IN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89D5ED-93F1-43B3-94BF-268FF774A2AE}"/>
              </a:ext>
            </a:extLst>
          </p:cNvPr>
          <p:cNvSpPr/>
          <p:nvPr/>
        </p:nvSpPr>
        <p:spPr>
          <a:xfrm>
            <a:off x="1316815" y="1972235"/>
            <a:ext cx="1856691" cy="227758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E1B87F-658D-4345-8F1A-DD2B13A0E01E}"/>
              </a:ext>
            </a:extLst>
          </p:cNvPr>
          <p:cNvSpPr/>
          <p:nvPr/>
        </p:nvSpPr>
        <p:spPr>
          <a:xfrm>
            <a:off x="69898" y="5984339"/>
            <a:ext cx="1246918" cy="622649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94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704A7D-3800-42ED-B685-971B4A6A6CCB}"/>
              </a:ext>
            </a:extLst>
          </p:cNvPr>
          <p:cNvGrpSpPr/>
          <p:nvPr/>
        </p:nvGrpSpPr>
        <p:grpSpPr>
          <a:xfrm>
            <a:off x="259789" y="1326195"/>
            <a:ext cx="7802064" cy="2591162"/>
            <a:chOff x="259789" y="1326195"/>
            <a:chExt cx="7802064" cy="25911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56D12F-8AB3-4A67-9C41-593C4B39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89" y="1326195"/>
              <a:ext cx="7802064" cy="25911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886ACD-2CAD-41B0-8394-DAD8505682CB}"/>
                </a:ext>
              </a:extLst>
            </p:cNvPr>
            <p:cNvSpPr/>
            <p:nvPr/>
          </p:nvSpPr>
          <p:spPr>
            <a:xfrm>
              <a:off x="4585411" y="1660249"/>
              <a:ext cx="1147483" cy="409669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A4982-7DEB-4E10-BD98-1DE903EFD527}"/>
                </a:ext>
              </a:extLst>
            </p:cNvPr>
            <p:cNvSpPr/>
            <p:nvPr/>
          </p:nvSpPr>
          <p:spPr>
            <a:xfrm>
              <a:off x="726754" y="2756010"/>
              <a:ext cx="145006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AD85B4-FD30-4927-B730-0285CC193AF8}"/>
                </a:ext>
              </a:extLst>
            </p:cNvPr>
            <p:cNvSpPr/>
            <p:nvPr/>
          </p:nvSpPr>
          <p:spPr>
            <a:xfrm>
              <a:off x="2899736" y="2780990"/>
              <a:ext cx="99539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F113-58B4-4A5E-BC5B-B2A2027BFBD8}"/>
                </a:ext>
              </a:extLst>
            </p:cNvPr>
            <p:cNvSpPr/>
            <p:nvPr/>
          </p:nvSpPr>
          <p:spPr>
            <a:xfrm>
              <a:off x="6450071" y="2396215"/>
              <a:ext cx="1111624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79DB85-CC39-4881-BF55-161D29AB0EB7}"/>
                </a:ext>
              </a:extLst>
            </p:cNvPr>
            <p:cNvSpPr/>
            <p:nvPr/>
          </p:nvSpPr>
          <p:spPr>
            <a:xfrm>
              <a:off x="4585411" y="2780990"/>
              <a:ext cx="114748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44F6BC-B1E3-49E0-80D4-8AAF261A2FB9}"/>
              </a:ext>
            </a:extLst>
          </p:cNvPr>
          <p:cNvSpPr txBox="1"/>
          <p:nvPr/>
        </p:nvSpPr>
        <p:spPr>
          <a:xfrm>
            <a:off x="259789" y="19079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/>
              <a:t>But Who will take Consideration of the Inflated Variation ?</a:t>
            </a:r>
          </a:p>
        </p:txBody>
      </p:sp>
    </p:spTree>
    <p:extLst>
      <p:ext uri="{BB962C8B-B14F-4D97-AF65-F5344CB8AC3E}">
        <p14:creationId xmlns:p14="http://schemas.microsoft.com/office/powerpoint/2010/main" val="344912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7F54729-214F-4CDC-BB6B-4035E9DF0B5A}"/>
              </a:ext>
            </a:extLst>
          </p:cNvPr>
          <p:cNvGrpSpPr/>
          <p:nvPr/>
        </p:nvGrpSpPr>
        <p:grpSpPr>
          <a:xfrm>
            <a:off x="0" y="208996"/>
            <a:ext cx="5451110" cy="5105388"/>
            <a:chOff x="44255" y="627529"/>
            <a:chExt cx="6652381" cy="62304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E6381-0B50-4D50-A060-A415E75C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55" y="627529"/>
              <a:ext cx="6519442" cy="62304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253F1-ED7D-4AA1-8415-A6976F134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53" t="-959" r="19085" b="94237"/>
            <a:stretch/>
          </p:blipFill>
          <p:spPr>
            <a:xfrm>
              <a:off x="3101788" y="788894"/>
              <a:ext cx="3594848" cy="510988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2C96EE9-FEF9-424C-A0F6-C4428AFF86DC}"/>
                </a:ext>
              </a:extLst>
            </p:cNvPr>
            <p:cNvSpPr/>
            <p:nvPr/>
          </p:nvSpPr>
          <p:spPr>
            <a:xfrm rot="7548125">
              <a:off x="1947975" y="2156967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D597AF0-EFC5-4E96-9433-AA0A0DA4D073}"/>
                </a:ext>
              </a:extLst>
            </p:cNvPr>
            <p:cNvSpPr/>
            <p:nvPr/>
          </p:nvSpPr>
          <p:spPr>
            <a:xfrm rot="7548125">
              <a:off x="1419057" y="16101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52C3222-164C-4F1B-A1D9-8449DE5CC215}"/>
                </a:ext>
              </a:extLst>
            </p:cNvPr>
            <p:cNvSpPr/>
            <p:nvPr/>
          </p:nvSpPr>
          <p:spPr>
            <a:xfrm rot="7548125">
              <a:off x="1947974" y="26769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A4761E-6826-4F1A-B7BB-0998FAA2EDE0}"/>
                </a:ext>
              </a:extLst>
            </p:cNvPr>
            <p:cNvSpPr/>
            <p:nvPr/>
          </p:nvSpPr>
          <p:spPr>
            <a:xfrm rot="7548125">
              <a:off x="3776774" y="3955352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94681A-3499-42CA-AE3D-7B7C460A6432}"/>
                </a:ext>
              </a:extLst>
            </p:cNvPr>
            <p:cNvSpPr/>
            <p:nvPr/>
          </p:nvSpPr>
          <p:spPr>
            <a:xfrm rot="7548125">
              <a:off x="4287763" y="4514685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52C7BC6-9508-4A00-9994-EA03614B1896}"/>
                </a:ext>
              </a:extLst>
            </p:cNvPr>
            <p:cNvSpPr/>
            <p:nvPr/>
          </p:nvSpPr>
          <p:spPr>
            <a:xfrm rot="7548125">
              <a:off x="5838657" y="6072903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0EFC93B-5686-4E67-BED0-017D6631C7AB}"/>
                </a:ext>
              </a:extLst>
            </p:cNvPr>
            <p:cNvSpPr/>
            <p:nvPr/>
          </p:nvSpPr>
          <p:spPr>
            <a:xfrm rot="7548125">
              <a:off x="2745833" y="5518731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9AB882-8FAC-40E4-AFC8-D8D94F0FF421}"/>
              </a:ext>
            </a:extLst>
          </p:cNvPr>
          <p:cNvGrpSpPr/>
          <p:nvPr/>
        </p:nvGrpSpPr>
        <p:grpSpPr>
          <a:xfrm>
            <a:off x="5677653" y="341222"/>
            <a:ext cx="5843395" cy="4982687"/>
            <a:chOff x="5677653" y="341222"/>
            <a:chExt cx="5843395" cy="49826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E2FEA4-DE1C-477B-9F5A-78E8CE86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653" y="341222"/>
              <a:ext cx="5843395" cy="498268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70B0A7-0682-4C79-BD2B-13989070EE9B}"/>
                </a:ext>
              </a:extLst>
            </p:cNvPr>
            <p:cNvSpPr/>
            <p:nvPr/>
          </p:nvSpPr>
          <p:spPr>
            <a:xfrm>
              <a:off x="7058939" y="13963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8F9C05-3A9E-411A-977D-5A5A49ABA49F}"/>
                </a:ext>
              </a:extLst>
            </p:cNvPr>
            <p:cNvSpPr/>
            <p:nvPr/>
          </p:nvSpPr>
          <p:spPr>
            <a:xfrm>
              <a:off x="7218958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6E16F9-31A3-4B1A-8007-D111F49484E3}"/>
                </a:ext>
              </a:extLst>
            </p:cNvPr>
            <p:cNvSpPr/>
            <p:nvPr/>
          </p:nvSpPr>
          <p:spPr>
            <a:xfrm>
              <a:off x="7078027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62DCA9-CBE5-496C-85C1-4626B9CBB391}"/>
                </a:ext>
              </a:extLst>
            </p:cNvPr>
            <p:cNvSpPr/>
            <p:nvPr/>
          </p:nvSpPr>
          <p:spPr>
            <a:xfrm>
              <a:off x="8449627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E5D280-74E2-4863-B2E3-CDD57A5C92FC}"/>
                </a:ext>
              </a:extLst>
            </p:cNvPr>
            <p:cNvSpPr/>
            <p:nvPr/>
          </p:nvSpPr>
          <p:spPr>
            <a:xfrm>
              <a:off x="8599350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6CC57E9-BD54-46FB-A152-80DA40839B7F}"/>
                </a:ext>
              </a:extLst>
            </p:cNvPr>
            <p:cNvSpPr/>
            <p:nvPr/>
          </p:nvSpPr>
          <p:spPr>
            <a:xfrm>
              <a:off x="8421967" y="2761690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94A98-AC5C-4248-AA4E-F16715E96810}"/>
                </a:ext>
              </a:extLst>
            </p:cNvPr>
            <p:cNvSpPr/>
            <p:nvPr/>
          </p:nvSpPr>
          <p:spPr>
            <a:xfrm>
              <a:off x="9039187" y="33729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A10D6E2-0E0D-4E60-A25C-96A30A090A90}"/>
                </a:ext>
              </a:extLst>
            </p:cNvPr>
            <p:cNvSpPr/>
            <p:nvPr/>
          </p:nvSpPr>
          <p:spPr>
            <a:xfrm>
              <a:off x="917634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404DF56-3DD0-49FA-B5F2-1A961E814111}"/>
                </a:ext>
              </a:extLst>
            </p:cNvPr>
            <p:cNvSpPr/>
            <p:nvPr/>
          </p:nvSpPr>
          <p:spPr>
            <a:xfrm>
              <a:off x="9351607" y="369648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25B016-5338-40BB-89A0-ED7A5485B2F3}"/>
                </a:ext>
              </a:extLst>
            </p:cNvPr>
            <p:cNvSpPr/>
            <p:nvPr/>
          </p:nvSpPr>
          <p:spPr>
            <a:xfrm>
              <a:off x="8277187" y="39708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4D06D4-FF6A-4CFB-B865-3FF707CFF2E1}"/>
                </a:ext>
              </a:extLst>
            </p:cNvPr>
            <p:cNvSpPr/>
            <p:nvPr/>
          </p:nvSpPr>
          <p:spPr>
            <a:xfrm>
              <a:off x="7667587" y="4584268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207B6-06B1-481C-9D87-34EAAFD28988}"/>
                </a:ext>
              </a:extLst>
            </p:cNvPr>
            <p:cNvSpPr/>
            <p:nvPr/>
          </p:nvSpPr>
          <p:spPr>
            <a:xfrm>
              <a:off x="9941467" y="426603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B9E871-9AD9-4B2A-A33B-CF5D0491514D}"/>
                </a:ext>
              </a:extLst>
            </p:cNvPr>
            <p:cNvSpPr/>
            <p:nvPr/>
          </p:nvSpPr>
          <p:spPr>
            <a:xfrm>
              <a:off x="903918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24F839-54DD-44E3-ADFC-ECD8EFDEF07D}"/>
                </a:ext>
              </a:extLst>
            </p:cNvPr>
            <p:cNvSpPr txBox="1"/>
            <p:nvPr/>
          </p:nvSpPr>
          <p:spPr>
            <a:xfrm>
              <a:off x="8504947" y="550579"/>
              <a:ext cx="30161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b="1" dirty="0"/>
                <a:t>Correlation Matrix of Numeric Variables in Training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4498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6dfa3c-4f9c-45ab-9cab-2a9270d3a0b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2511392293054EB71E4FD6141DE2E2" ma:contentTypeVersion="8" ma:contentTypeDescription="Creare un nuovo documento." ma:contentTypeScope="" ma:versionID="3c0d95651413fe2c39cbbbf9953e5645">
  <xsd:schema xmlns:xsd="http://www.w3.org/2001/XMLSchema" xmlns:xs="http://www.w3.org/2001/XMLSchema" xmlns:p="http://schemas.microsoft.com/office/2006/metadata/properties" xmlns:ns3="e36dfa3c-4f9c-45ab-9cab-2a9270d3a0b8" xmlns:ns4="a4dc7fbb-2e7d-492a-b336-070c84711300" targetNamespace="http://schemas.microsoft.com/office/2006/metadata/properties" ma:root="true" ma:fieldsID="563229e533b7b54ed21763140cd2accd" ns3:_="" ns4:_="">
    <xsd:import namespace="e36dfa3c-4f9c-45ab-9cab-2a9270d3a0b8"/>
    <xsd:import namespace="a4dc7fbb-2e7d-492a-b336-070c847113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dfa3c-4f9c-45ab-9cab-2a9270d3a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c7fbb-2e7d-492a-b336-070c847113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4B64A9-0D4D-4D7F-A5B6-B95E2A562D3E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a4dc7fbb-2e7d-492a-b336-070c84711300"/>
    <ds:schemaRef ds:uri="e36dfa3c-4f9c-45ab-9cab-2a9270d3a0b8"/>
  </ds:schemaRefs>
</ds:datastoreItem>
</file>

<file path=customXml/itemProps2.xml><?xml version="1.0" encoding="utf-8"?>
<ds:datastoreItem xmlns:ds="http://schemas.openxmlformats.org/officeDocument/2006/customXml" ds:itemID="{1FFEDB0F-0C4F-4743-A5B9-599DF7AD4F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11846-12B0-4EF4-81FC-84510B7F8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dfa3c-4f9c-45ab-9cab-2a9270d3a0b8"/>
    <ds:schemaRef ds:uri="a4dc7fbb-2e7d-492a-b336-070c84711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</TotalTime>
  <Words>380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Inter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Mittal</dc:creator>
  <cp:lastModifiedBy>Akash Mittal</cp:lastModifiedBy>
  <cp:revision>7</cp:revision>
  <dcterms:created xsi:type="dcterms:W3CDTF">2024-03-20T01:07:20Z</dcterms:created>
  <dcterms:modified xsi:type="dcterms:W3CDTF">2024-03-20T01:40:13Z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0x010100F52511392293054EB71E4FD6141DE2E2</vt:lpwstr>
  </property>
</Properties>
</file>